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7" r:id="rId2"/>
    <p:sldId id="285" r:id="rId3"/>
    <p:sldId id="315" r:id="rId4"/>
    <p:sldId id="322" r:id="rId5"/>
    <p:sldId id="323" r:id="rId6"/>
    <p:sldId id="318" r:id="rId7"/>
    <p:sldId id="312" r:id="rId8"/>
    <p:sldId id="320" r:id="rId9"/>
    <p:sldId id="321" r:id="rId10"/>
    <p:sldId id="319" r:id="rId11"/>
    <p:sldId id="313" r:id="rId12"/>
    <p:sldId id="310" r:id="rId13"/>
    <p:sldId id="266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üblingová Lucie" initials="FL" lastIdx="2" clrIdx="0">
    <p:extLst>
      <p:ext uri="{19B8F6BF-5375-455C-9EA6-DF929625EA0E}">
        <p15:presenceInfo xmlns:p15="http://schemas.microsoft.com/office/powerpoint/2012/main" userId="S-1-5-21-3495061673-1769009616-800704109-6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E502E"/>
    <a:srgbClr val="B0CB4A"/>
    <a:srgbClr val="C3CAD0"/>
    <a:srgbClr val="C2D84F"/>
    <a:srgbClr val="319932"/>
    <a:srgbClr val="65B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List_aplikac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E502E"/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rgbClr val="0E502E"/>
                </a:solidFill>
              </a:rPr>
              <a:t>Zastoupení</a:t>
            </a:r>
            <a:r>
              <a:rPr lang="cs-CZ" b="1" baseline="0">
                <a:solidFill>
                  <a:srgbClr val="0E502E"/>
                </a:solidFill>
              </a:rPr>
              <a:t> bytových domů</a:t>
            </a:r>
            <a:endParaRPr lang="cs-CZ" b="1">
              <a:solidFill>
                <a:srgbClr val="0E502E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E502E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1102267218045343"/>
          <c:y val="0.16095933450307665"/>
          <c:w val="0.4286205502540324"/>
          <c:h val="0.681609291241909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6-4F2F-9AA1-5CC327491B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D6-4F2F-9AA1-5CC327491B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D6-4F2F-9AA1-5CC327491B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D397E58-C1CE-477D-849A-0F58DEBC84B2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D6-4F2F-9AA1-5CC327491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E502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Tab._2!$B$40:$D$40</c:f>
              <c:strCache>
                <c:ptCount val="3"/>
                <c:pt idx="0">
                  <c:v>rodinné
domy</c:v>
                </c:pt>
                <c:pt idx="1">
                  <c:v>bytové
domy</c:v>
                </c:pt>
                <c:pt idx="2">
                  <c:v>ostatní
budovy</c:v>
                </c:pt>
              </c:strCache>
            </c:strRef>
          </c:cat>
          <c:val>
            <c:numRef>
              <c:f>Tab._2!$B$42:$D$42</c:f>
              <c:numCache>
                <c:formatCode>0.0%</c:formatCode>
                <c:ptCount val="3"/>
                <c:pt idx="0">
                  <c:v>0.89144452365622395</c:v>
                </c:pt>
                <c:pt idx="1">
                  <c:v>9.0457071147329884E-2</c:v>
                </c:pt>
                <c:pt idx="2">
                  <c:v>1.8098405196446173E-2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D6-4F2F-9AA1-5CC327491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E502E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E502E"/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rgbClr val="0E502E"/>
                </a:solidFill>
              </a:rPr>
              <a:t>Bytové</a:t>
            </a:r>
            <a:r>
              <a:rPr lang="cs-CZ" b="1" baseline="0">
                <a:solidFill>
                  <a:srgbClr val="0E502E"/>
                </a:solidFill>
              </a:rPr>
              <a:t> domy dle vlastníka</a:t>
            </a:r>
            <a:endParaRPr lang="cs-CZ" b="1">
              <a:solidFill>
                <a:srgbClr val="0E502E"/>
              </a:solidFill>
            </a:endParaRPr>
          </a:p>
        </c:rich>
      </c:tx>
      <c:layout>
        <c:manualLayout>
          <c:xMode val="edge"/>
          <c:yMode val="edge"/>
          <c:x val="0.23879592163317559"/>
          <c:y val="3.7124771495223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E502E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560356323678457"/>
          <c:y val="0.1810552500888423"/>
          <c:w val="0.42866287177376949"/>
          <c:h val="0.66970129343674156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B-49EB-8E75-F5A2577267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B-49EB-8E75-F5A2577267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7B-49EB-8E75-F5A25772672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6880B47-1BC7-4C56-BFF3-C5A124D433CB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7B-49EB-8E75-F5A257726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E502E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Tab._4!$C$41:$C$43</c:f>
              <c:strCache>
                <c:ptCount val="3"/>
                <c:pt idx="0">
                  <c:v>bytové družstvo</c:v>
                </c:pt>
                <c:pt idx="1">
                  <c:v>SVJ</c:v>
                </c:pt>
                <c:pt idx="2">
                  <c:v>fyzická/ právnická osoba</c:v>
                </c:pt>
              </c:strCache>
            </c:strRef>
          </c:cat>
          <c:val>
            <c:numRef>
              <c:f>Tab._4!$F$41:$F$43</c:f>
              <c:numCache>
                <c:formatCode>0.0%</c:formatCode>
                <c:ptCount val="3"/>
                <c:pt idx="0">
                  <c:v>6.3745999999999997E-2</c:v>
                </c:pt>
                <c:pt idx="1">
                  <c:v>0.6944588994892551</c:v>
                </c:pt>
                <c:pt idx="2">
                  <c:v>0.24179435289582732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7B-49EB-8E75-F5A257726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E502E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počtu přijatých žádostí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'Přehledy BD'!$A$34:$B$53</c:f>
              <c:multiLvlStrCache>
                <c:ptCount val="20"/>
                <c:lvl>
                  <c:pt idx="0">
                    <c:v>Říjen</c:v>
                  </c:pt>
                  <c:pt idx="1">
                    <c:v>Listopad</c:v>
                  </c:pt>
                  <c:pt idx="2">
                    <c:v>Prosinec</c:v>
                  </c:pt>
                  <c:pt idx="3">
                    <c:v>Leden</c:v>
                  </c:pt>
                  <c:pt idx="4">
                    <c:v>Únor</c:v>
                  </c:pt>
                  <c:pt idx="5">
                    <c:v>Březen</c:v>
                  </c:pt>
                  <c:pt idx="6">
                    <c:v>Duben</c:v>
                  </c:pt>
                  <c:pt idx="7">
                    <c:v>Květen</c:v>
                  </c:pt>
                  <c:pt idx="8">
                    <c:v>Červen</c:v>
                  </c:pt>
                  <c:pt idx="9">
                    <c:v>Červenec</c:v>
                  </c:pt>
                  <c:pt idx="10">
                    <c:v>Srpen</c:v>
                  </c:pt>
                  <c:pt idx="11">
                    <c:v>Září</c:v>
                  </c:pt>
                  <c:pt idx="12">
                    <c:v>Říjen</c:v>
                  </c:pt>
                  <c:pt idx="13">
                    <c:v>Listopad</c:v>
                  </c:pt>
                  <c:pt idx="14">
                    <c:v>Prosinec</c:v>
                  </c:pt>
                  <c:pt idx="15">
                    <c:v>Leden</c:v>
                  </c:pt>
                  <c:pt idx="16">
                    <c:v>Únor</c:v>
                  </c:pt>
                  <c:pt idx="17">
                    <c:v>Březen</c:v>
                  </c:pt>
                  <c:pt idx="18">
                    <c:v>Duben</c:v>
                  </c:pt>
                  <c:pt idx="19">
                    <c:v>Květen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  <c:pt idx="15">
                    <c:v>2023</c:v>
                  </c:pt>
                </c:lvl>
              </c:multiLvlStrCache>
            </c:multiLvlStrRef>
          </c:cat>
          <c:val>
            <c:numRef>
              <c:f>'Přehledy BD'!$D$34:$D$53</c:f>
              <c:numCache>
                <c:formatCode>#,##0</c:formatCode>
                <c:ptCount val="20"/>
                <c:pt idx="0">
                  <c:v>12</c:v>
                </c:pt>
                <c:pt idx="1">
                  <c:v>34</c:v>
                </c:pt>
                <c:pt idx="2">
                  <c:v>66</c:v>
                </c:pt>
                <c:pt idx="3">
                  <c:v>104</c:v>
                </c:pt>
                <c:pt idx="4">
                  <c:v>158</c:v>
                </c:pt>
                <c:pt idx="5">
                  <c:v>262</c:v>
                </c:pt>
                <c:pt idx="6">
                  <c:v>373</c:v>
                </c:pt>
                <c:pt idx="7">
                  <c:v>496</c:v>
                </c:pt>
                <c:pt idx="8">
                  <c:v>597</c:v>
                </c:pt>
                <c:pt idx="9">
                  <c:v>723</c:v>
                </c:pt>
                <c:pt idx="10">
                  <c:v>850</c:v>
                </c:pt>
                <c:pt idx="11">
                  <c:v>996</c:v>
                </c:pt>
                <c:pt idx="12">
                  <c:v>1135</c:v>
                </c:pt>
                <c:pt idx="13">
                  <c:v>1284</c:v>
                </c:pt>
                <c:pt idx="14">
                  <c:v>1417</c:v>
                </c:pt>
                <c:pt idx="15">
                  <c:v>1595</c:v>
                </c:pt>
                <c:pt idx="16">
                  <c:v>1756</c:v>
                </c:pt>
                <c:pt idx="17">
                  <c:v>1936</c:v>
                </c:pt>
                <c:pt idx="18">
                  <c:v>2112</c:v>
                </c:pt>
                <c:pt idx="19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9-4E02-BCC5-91A75B7E0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9164992"/>
        <c:axId val="619162472"/>
      </c:barChart>
      <c:catAx>
        <c:axId val="61916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162472"/>
        <c:crosses val="autoZero"/>
        <c:auto val="1"/>
        <c:lblAlgn val="ctr"/>
        <c:lblOffset val="100"/>
        <c:noMultiLvlLbl val="0"/>
      </c:catAx>
      <c:valAx>
        <c:axId val="61916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16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C1-4585-8D9C-C5588DD77B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C1-4585-8D9C-C5588DD77B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C1-4585-8D9C-C5588DD77B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C1-4585-8D9C-C5588DD77B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C1-4585-8D9C-C5588DD77B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C1-4585-8D9C-C5588DD77BE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C1-4585-8D9C-C5588DD77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C1-4585-8D9C-C5588DD77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C1-4585-8D9C-C5588DD77BE5}"/>
                </c:ext>
              </c:extLst>
            </c:dLbl>
            <c:dLbl>
              <c:idx val="3"/>
              <c:layout>
                <c:manualLayout>
                  <c:x val="0.2304798479108135"/>
                  <c:y val="-6.19430903250149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SVJ</a:t>
                    </a:r>
                    <a:br>
                      <a:rPr lang="en-US" sz="1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</a:br>
                    <a:r>
                      <a:rPr lang="en-US" sz="1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39 %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C1-4585-8D9C-C5588DD77B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C1-4585-8D9C-C5588DD77BE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C1-4585-8D9C-C5588DD77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'Přehledy BD'!$A$15:$A$20</c:f>
              <c:strCache>
                <c:ptCount val="6"/>
                <c:pt idx="0">
                  <c:v>Družstvo</c:v>
                </c:pt>
                <c:pt idx="1">
                  <c:v>Fyzická osoba</c:v>
                </c:pt>
                <c:pt idx="2">
                  <c:v>Obec</c:v>
                </c:pt>
                <c:pt idx="3">
                  <c:v>Společenství vlastníků jednotek</c:v>
                </c:pt>
                <c:pt idx="4">
                  <c:v>Společnost s ručením omezeným</c:v>
                </c:pt>
                <c:pt idx="5">
                  <c:v>Ostatní</c:v>
                </c:pt>
              </c:strCache>
            </c:strRef>
          </c:cat>
          <c:val>
            <c:numRef>
              <c:f>'Přehledy BD'!$C$15:$C$20</c:f>
              <c:numCache>
                <c:formatCode>0%</c:formatCode>
                <c:ptCount val="6"/>
                <c:pt idx="0">
                  <c:v>4.0779338468509285E-2</c:v>
                </c:pt>
                <c:pt idx="1">
                  <c:v>0.42093339374716809</c:v>
                </c:pt>
                <c:pt idx="2">
                  <c:v>6.8418667874943356E-2</c:v>
                </c:pt>
                <c:pt idx="3">
                  <c:v>0.39420027186225648</c:v>
                </c:pt>
                <c:pt idx="4">
                  <c:v>6.1169007702763935E-2</c:v>
                </c:pt>
                <c:pt idx="5">
                  <c:v>1.4499320344358859E-2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C1-4585-8D9C-C5588DD77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7056813500817"/>
          <c:y val="0.13727613933556645"/>
          <c:w val="0.51587262516931398"/>
          <c:h val="0.76283589135859564"/>
        </c:manualLayout>
      </c:layout>
      <c:pieChart>
        <c:varyColors val="1"/>
        <c:ser>
          <c:idx val="0"/>
          <c:order val="0"/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17-4142-A46A-6BCF92ACF694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17-4142-A46A-6BCF92ACF694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17-4142-A46A-6BCF92ACF694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17-4142-A46A-6BCF92ACF694}"/>
              </c:ext>
            </c:extLst>
          </c:dPt>
          <c:cat>
            <c:strRef>
              <c:f>'Přehledy BD aktivity'!$A$6:$A$9</c:f>
              <c:strCache>
                <c:ptCount val="4"/>
                <c:pt idx="0">
                  <c:v>A-Dílčí</c:v>
                </c:pt>
                <c:pt idx="1">
                  <c:v>A-Komplex</c:v>
                </c:pt>
                <c:pt idx="2">
                  <c:v>A-Památky</c:v>
                </c:pt>
                <c:pt idx="3">
                  <c:v>A-Základ</c:v>
                </c:pt>
              </c:strCache>
            </c:strRef>
          </c:cat>
          <c:val>
            <c:numRef>
              <c:f>'Přehledy BD aktivity'!$B$6:$B$9</c:f>
              <c:numCache>
                <c:formatCode>#,##0</c:formatCode>
                <c:ptCount val="4"/>
                <c:pt idx="0">
                  <c:v>388</c:v>
                </c:pt>
                <c:pt idx="1">
                  <c:v>589</c:v>
                </c:pt>
                <c:pt idx="2">
                  <c:v>21</c:v>
                </c:pt>
                <c:pt idx="3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17-4142-A46A-6BCF92ACF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21233637404068"/>
          <c:y val="4.02698918708723E-2"/>
          <c:w val="0.558579309185262"/>
          <c:h val="0.8178307701753744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A6-4AA6-A82F-295687E5061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A6-4AA6-A82F-295687E5061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A6-4AA6-A82F-295687E5061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A6-4AA6-A82F-295687E5061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A6-4AA6-A82F-295687E5061E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A6-4AA6-A82F-295687E5061E}"/>
              </c:ext>
            </c:extLst>
          </c:dPt>
          <c:cat>
            <c:numRef>
              <c:f>List1!$A$2:$A$7</c:f>
              <c:numCache>
                <c:formatCode>General</c:formatCode>
                <c:ptCount val="6"/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17</c:v>
                </c:pt>
                <c:pt idx="1">
                  <c:v>1</c:v>
                </c:pt>
                <c:pt idx="2">
                  <c:v>15</c:v>
                </c:pt>
                <c:pt idx="3">
                  <c:v>54</c:v>
                </c:pt>
                <c:pt idx="4">
                  <c:v>11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5-48C1-9710-A70BA0D3B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2061491491796E-2"/>
          <c:y val="3.2848073779078009E-2"/>
          <c:w val="0.93214702924719106"/>
          <c:h val="0.7374947477176232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'Přehledy BD aktivity'!$A$75:$B$94</c:f>
              <c:multiLvlStrCache>
                <c:ptCount val="20"/>
                <c:lvl>
                  <c:pt idx="0">
                    <c:v>Říjen</c:v>
                  </c:pt>
                  <c:pt idx="1">
                    <c:v>Listopad</c:v>
                  </c:pt>
                  <c:pt idx="2">
                    <c:v>Prosinec</c:v>
                  </c:pt>
                  <c:pt idx="3">
                    <c:v>Leden</c:v>
                  </c:pt>
                  <c:pt idx="4">
                    <c:v>Únor</c:v>
                  </c:pt>
                  <c:pt idx="5">
                    <c:v>Březen</c:v>
                  </c:pt>
                  <c:pt idx="6">
                    <c:v>Duben</c:v>
                  </c:pt>
                  <c:pt idx="7">
                    <c:v>Květen</c:v>
                  </c:pt>
                  <c:pt idx="8">
                    <c:v>Červen</c:v>
                  </c:pt>
                  <c:pt idx="9">
                    <c:v>Červenec</c:v>
                  </c:pt>
                  <c:pt idx="10">
                    <c:v>Srpen</c:v>
                  </c:pt>
                  <c:pt idx="11">
                    <c:v>Září</c:v>
                  </c:pt>
                  <c:pt idx="12">
                    <c:v>Říjen</c:v>
                  </c:pt>
                  <c:pt idx="13">
                    <c:v>Listopad</c:v>
                  </c:pt>
                  <c:pt idx="14">
                    <c:v>Prosinec</c:v>
                  </c:pt>
                  <c:pt idx="15">
                    <c:v>Leden</c:v>
                  </c:pt>
                  <c:pt idx="16">
                    <c:v>Únor</c:v>
                  </c:pt>
                  <c:pt idx="17">
                    <c:v>Březen</c:v>
                  </c:pt>
                  <c:pt idx="18">
                    <c:v>Duben</c:v>
                  </c:pt>
                  <c:pt idx="19">
                    <c:v>Květen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  <c:pt idx="15">
                    <c:v>2023</c:v>
                  </c:pt>
                </c:lvl>
              </c:multiLvlStrCache>
            </c:multiLvlStrRef>
          </c:cat>
          <c:val>
            <c:numRef>
              <c:f>'Přehledy BD aktivity'!$C$75:$C$94</c:f>
              <c:numCache>
                <c:formatCode>General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  <c:pt idx="5">
                  <c:v>22</c:v>
                </c:pt>
                <c:pt idx="6">
                  <c:v>33</c:v>
                </c:pt>
                <c:pt idx="7">
                  <c:v>44</c:v>
                </c:pt>
                <c:pt idx="8">
                  <c:v>54</c:v>
                </c:pt>
                <c:pt idx="9">
                  <c:v>72</c:v>
                </c:pt>
                <c:pt idx="10">
                  <c:v>87</c:v>
                </c:pt>
                <c:pt idx="11">
                  <c:v>117</c:v>
                </c:pt>
                <c:pt idx="12">
                  <c:v>145</c:v>
                </c:pt>
                <c:pt idx="13">
                  <c:v>181</c:v>
                </c:pt>
                <c:pt idx="14">
                  <c:v>219</c:v>
                </c:pt>
                <c:pt idx="15">
                  <c:v>265</c:v>
                </c:pt>
                <c:pt idx="16">
                  <c:v>307</c:v>
                </c:pt>
                <c:pt idx="17">
                  <c:v>359</c:v>
                </c:pt>
                <c:pt idx="18">
                  <c:v>407</c:v>
                </c:pt>
                <c:pt idx="19">
                  <c:v>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82-410E-86F1-1CFCADD33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3482608"/>
        <c:axId val="1013481888"/>
      </c:lineChart>
      <c:catAx>
        <c:axId val="101348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3481888"/>
        <c:crosses val="autoZero"/>
        <c:auto val="1"/>
        <c:lblAlgn val="ctr"/>
        <c:lblOffset val="100"/>
        <c:noMultiLvlLbl val="0"/>
      </c:catAx>
      <c:valAx>
        <c:axId val="101348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34826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F120F-5CA5-4AE2-A3A2-21D766884F8B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0D1E5F9-30D1-4DE7-8725-4909E3F82521}">
      <dgm:prSet phldrT="[Text]"/>
      <dgm:spPr/>
      <dgm:t>
        <a:bodyPr/>
        <a:lstStyle/>
        <a:p>
          <a:r>
            <a:rPr lang="cs-CZ" b="1" dirty="0">
              <a:solidFill>
                <a:srgbClr val="0E502E"/>
              </a:solidFill>
            </a:rPr>
            <a:t>Představujeme nové dotace pro bytové domy</a:t>
          </a:r>
        </a:p>
      </dgm:t>
    </dgm:pt>
    <dgm:pt modelId="{00EC0BCD-B664-438B-AC9E-A945F5AB89E7}" type="parTrans" cxnId="{9D8D5CBD-EEEF-4D2F-BDBD-C90B79EE0905}">
      <dgm:prSet/>
      <dgm:spPr/>
      <dgm:t>
        <a:bodyPr/>
        <a:lstStyle/>
        <a:p>
          <a:endParaRPr lang="cs-CZ"/>
        </a:p>
      </dgm:t>
    </dgm:pt>
    <dgm:pt modelId="{E1FA20FC-98E5-40D7-9C5D-1FAB88E162AB}" type="sibTrans" cxnId="{9D8D5CBD-EEEF-4D2F-BDBD-C90B79EE0905}">
      <dgm:prSet/>
      <dgm:spPr/>
      <dgm:t>
        <a:bodyPr/>
        <a:lstStyle/>
        <a:p>
          <a:endParaRPr lang="cs-CZ"/>
        </a:p>
      </dgm:t>
    </dgm:pt>
    <dgm:pt modelId="{B1F6AEE6-6A5B-411C-8CD5-88602C2B3AED}">
      <dgm:prSet phldrT="[Text]"/>
      <dgm:spPr/>
      <dgm:t>
        <a:bodyPr/>
        <a:lstStyle/>
        <a:p>
          <a:r>
            <a:rPr lang="cs-CZ" b="1" dirty="0"/>
            <a:t>Ukončení příjmu žádostí ve stávající výzvě NZÚ</a:t>
          </a:r>
        </a:p>
      </dgm:t>
    </dgm:pt>
    <dgm:pt modelId="{54DD92D5-3234-4F6F-85BD-7F8712226F10}" type="parTrans" cxnId="{5903E8F5-B55C-4AD6-9588-CF5E2361E516}">
      <dgm:prSet/>
      <dgm:spPr/>
      <dgm:t>
        <a:bodyPr/>
        <a:lstStyle/>
        <a:p>
          <a:endParaRPr lang="cs-CZ"/>
        </a:p>
      </dgm:t>
    </dgm:pt>
    <dgm:pt modelId="{E0114247-882C-4337-A219-1001F1461909}" type="sibTrans" cxnId="{5903E8F5-B55C-4AD6-9588-CF5E2361E516}">
      <dgm:prSet/>
      <dgm:spPr/>
      <dgm:t>
        <a:bodyPr/>
        <a:lstStyle/>
        <a:p>
          <a:endParaRPr lang="cs-CZ"/>
        </a:p>
      </dgm:t>
    </dgm:pt>
    <dgm:pt modelId="{9631F972-641E-44FE-88CF-78B6D42B5562}">
      <dgm:prSet phldrT="[Text]" custT="1"/>
      <dgm:spPr/>
      <dgm:t>
        <a:bodyPr/>
        <a:lstStyle/>
        <a:p>
          <a:endParaRPr lang="cs-CZ" sz="1100" dirty="0"/>
        </a:p>
      </dgm:t>
    </dgm:pt>
    <dgm:pt modelId="{B7236C2A-B554-4427-AB59-5D5318CCAF68}" type="parTrans" cxnId="{CC2A5F99-E21C-4076-B795-53404E01BFFA}">
      <dgm:prSet/>
      <dgm:spPr/>
      <dgm:t>
        <a:bodyPr/>
        <a:lstStyle/>
        <a:p>
          <a:endParaRPr lang="cs-CZ"/>
        </a:p>
      </dgm:t>
    </dgm:pt>
    <dgm:pt modelId="{DAECE35A-217E-404A-8790-D9290F6D390D}" type="sibTrans" cxnId="{CC2A5F99-E21C-4076-B795-53404E01BFFA}">
      <dgm:prSet/>
      <dgm:spPr/>
      <dgm:t>
        <a:bodyPr/>
        <a:lstStyle/>
        <a:p>
          <a:endParaRPr lang="cs-CZ"/>
        </a:p>
      </dgm:t>
    </dgm:pt>
    <dgm:pt modelId="{62FBC249-93F1-4180-911B-B5E3432BCAA6}">
      <dgm:prSet phldrT="[Text]"/>
      <dgm:spPr>
        <a:noFill/>
      </dgm:spPr>
      <dgm:t>
        <a:bodyPr/>
        <a:lstStyle/>
        <a:p>
          <a:r>
            <a:rPr lang="cs-CZ" b="1" dirty="0"/>
            <a:t>Zahájení příjmu žádostí dle nových podmínek</a:t>
          </a:r>
        </a:p>
      </dgm:t>
    </dgm:pt>
    <dgm:pt modelId="{2487E6F9-1C76-4754-B0EC-A165D9704034}" type="parTrans" cxnId="{7CE7B52D-7049-40B9-8C28-819C264A76C5}">
      <dgm:prSet/>
      <dgm:spPr/>
      <dgm:t>
        <a:bodyPr/>
        <a:lstStyle/>
        <a:p>
          <a:endParaRPr lang="cs-CZ"/>
        </a:p>
      </dgm:t>
    </dgm:pt>
    <dgm:pt modelId="{53E40139-60C3-40D9-B621-537C6CB7BB2A}" type="sibTrans" cxnId="{7CE7B52D-7049-40B9-8C28-819C264A76C5}">
      <dgm:prSet/>
      <dgm:spPr/>
      <dgm:t>
        <a:bodyPr/>
        <a:lstStyle/>
        <a:p>
          <a:endParaRPr lang="cs-CZ"/>
        </a:p>
      </dgm:t>
    </dgm:pt>
    <dgm:pt modelId="{FD760262-A09D-4F33-A8F6-8A139B2A39FB}">
      <dgm:prSet phldrT="[Text]" custT="1"/>
      <dgm:spPr/>
      <dgm:t>
        <a:bodyPr/>
        <a:lstStyle/>
        <a:p>
          <a:pPr algn="l"/>
          <a:endParaRPr lang="cs-CZ" sz="1400" dirty="0"/>
        </a:p>
      </dgm:t>
    </dgm:pt>
    <dgm:pt modelId="{19CDE1BC-2A7D-489C-8A8E-52ADFC17FDDF}" type="sibTrans" cxnId="{46CB9F22-4E38-41A0-BAD7-32FA3A5A18F0}">
      <dgm:prSet/>
      <dgm:spPr/>
      <dgm:t>
        <a:bodyPr/>
        <a:lstStyle/>
        <a:p>
          <a:endParaRPr lang="cs-CZ"/>
        </a:p>
      </dgm:t>
    </dgm:pt>
    <dgm:pt modelId="{8AB75530-5683-4A8D-BE69-C6B52DEAC3CF}" type="parTrans" cxnId="{46CB9F22-4E38-41A0-BAD7-32FA3A5A18F0}">
      <dgm:prSet/>
      <dgm:spPr/>
      <dgm:t>
        <a:bodyPr/>
        <a:lstStyle/>
        <a:p>
          <a:endParaRPr lang="cs-CZ"/>
        </a:p>
      </dgm:t>
    </dgm:pt>
    <dgm:pt modelId="{A4657237-9D16-49E5-8235-EAF7F665862C}">
      <dgm:prSet phldrT="[Text]" custT="1"/>
      <dgm:spPr/>
      <dgm:t>
        <a:bodyPr/>
        <a:lstStyle/>
        <a:p>
          <a:pPr algn="r"/>
          <a:r>
            <a:rPr lang="cs-CZ" sz="1400" dirty="0"/>
            <a:t> </a:t>
          </a:r>
        </a:p>
      </dgm:t>
    </dgm:pt>
    <dgm:pt modelId="{4B25FDFC-5F12-4DC4-8228-1718C054AAC7}" type="sibTrans" cxnId="{31C4509E-77CF-43B1-B798-965681DB4927}">
      <dgm:prSet/>
      <dgm:spPr/>
      <dgm:t>
        <a:bodyPr/>
        <a:lstStyle/>
        <a:p>
          <a:endParaRPr lang="cs-CZ"/>
        </a:p>
      </dgm:t>
    </dgm:pt>
    <dgm:pt modelId="{C060C9F7-A1D2-4049-B634-38BCD41245AD}" type="parTrans" cxnId="{31C4509E-77CF-43B1-B798-965681DB4927}">
      <dgm:prSet/>
      <dgm:spPr/>
      <dgm:t>
        <a:bodyPr/>
        <a:lstStyle/>
        <a:p>
          <a:endParaRPr lang="cs-CZ"/>
        </a:p>
      </dgm:t>
    </dgm:pt>
    <dgm:pt modelId="{005AFD4B-09D3-4224-8BF0-E6432B04D641}">
      <dgm:prSet phldrT="[Text]" custT="1"/>
      <dgm:spPr/>
      <dgm:t>
        <a:bodyPr/>
        <a:lstStyle/>
        <a:p>
          <a:pPr algn="l"/>
          <a:endParaRPr lang="cs-CZ" sz="1400" dirty="0"/>
        </a:p>
      </dgm:t>
    </dgm:pt>
    <dgm:pt modelId="{21348F6F-0395-4139-9BF3-1CDD92C9EE15}" type="sibTrans" cxnId="{40485AB7-8B41-4484-BB52-F2DC34F5ED59}">
      <dgm:prSet/>
      <dgm:spPr/>
      <dgm:t>
        <a:bodyPr/>
        <a:lstStyle/>
        <a:p>
          <a:endParaRPr lang="cs-CZ"/>
        </a:p>
      </dgm:t>
    </dgm:pt>
    <dgm:pt modelId="{A4C115E6-988B-4763-8AEF-DAF52EB10420}" type="parTrans" cxnId="{40485AB7-8B41-4484-BB52-F2DC34F5ED59}">
      <dgm:prSet/>
      <dgm:spPr/>
      <dgm:t>
        <a:bodyPr/>
        <a:lstStyle/>
        <a:p>
          <a:endParaRPr lang="cs-CZ"/>
        </a:p>
      </dgm:t>
    </dgm:pt>
    <dgm:pt modelId="{DFDEC9D3-47CC-49CE-A3AC-9B83FD75D592}">
      <dgm:prSet phldrT="[Text]" custT="1"/>
      <dgm:spPr/>
      <dgm:t>
        <a:bodyPr/>
        <a:lstStyle/>
        <a:p>
          <a:endParaRPr lang="cs-CZ" sz="1100" dirty="0"/>
        </a:p>
      </dgm:t>
    </dgm:pt>
    <dgm:pt modelId="{E0326979-5874-405F-BF2C-58B4276A7015}" type="parTrans" cxnId="{42C146C7-90AA-441F-A1FA-A6B9B4E3CB79}">
      <dgm:prSet/>
      <dgm:spPr/>
      <dgm:t>
        <a:bodyPr/>
        <a:lstStyle/>
        <a:p>
          <a:endParaRPr lang="cs-CZ"/>
        </a:p>
      </dgm:t>
    </dgm:pt>
    <dgm:pt modelId="{FEE076BB-DB1D-47C4-A9B9-657F3C2F6905}" type="sibTrans" cxnId="{42C146C7-90AA-441F-A1FA-A6B9B4E3CB79}">
      <dgm:prSet/>
      <dgm:spPr/>
      <dgm:t>
        <a:bodyPr/>
        <a:lstStyle/>
        <a:p>
          <a:endParaRPr lang="cs-CZ"/>
        </a:p>
      </dgm:t>
    </dgm:pt>
    <dgm:pt modelId="{DF824B9B-263D-40AF-B5EF-3DF4858E52C0}" type="pres">
      <dgm:prSet presAssocID="{F70F120F-5CA5-4AE2-A3A2-21D766884F8B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C6AE024F-3CC9-4918-A8F1-720FD128431B}" type="pres">
      <dgm:prSet presAssocID="{30D1E5F9-30D1-4DE7-8725-4909E3F82521}" presName="parComposite" presStyleCnt="0"/>
      <dgm:spPr/>
    </dgm:pt>
    <dgm:pt modelId="{FB9F88AD-7ABE-4FC0-B2BF-0F9CD96117B9}" type="pres">
      <dgm:prSet presAssocID="{30D1E5F9-30D1-4DE7-8725-4909E3F82521}" presName="parBigCircle" presStyleLbl="node0" presStyleIdx="0" presStyleCnt="3"/>
      <dgm:spPr/>
    </dgm:pt>
    <dgm:pt modelId="{479E9EC8-1CAA-4002-856C-62419E1C6CD1}" type="pres">
      <dgm:prSet presAssocID="{30D1E5F9-30D1-4DE7-8725-4909E3F82521}" presName="parTx" presStyleLbl="revTx" presStyleIdx="0" presStyleCnt="13"/>
      <dgm:spPr/>
      <dgm:t>
        <a:bodyPr/>
        <a:lstStyle/>
        <a:p>
          <a:endParaRPr lang="cs-CZ"/>
        </a:p>
      </dgm:t>
    </dgm:pt>
    <dgm:pt modelId="{FB1C3964-9FBC-4CD1-B149-BD569376DD08}" type="pres">
      <dgm:prSet presAssocID="{30D1E5F9-30D1-4DE7-8725-4909E3F82521}" presName="bSpace" presStyleCnt="0"/>
      <dgm:spPr/>
    </dgm:pt>
    <dgm:pt modelId="{D5C96E6E-E50E-45D6-BADC-4D23C3E2B651}" type="pres">
      <dgm:prSet presAssocID="{30D1E5F9-30D1-4DE7-8725-4909E3F82521}" presName="parBackupNorm" presStyleCnt="0"/>
      <dgm:spPr/>
    </dgm:pt>
    <dgm:pt modelId="{F09ED491-7BE8-47DA-9148-3876B950582D}" type="pres">
      <dgm:prSet presAssocID="{E1FA20FC-98E5-40D7-9C5D-1FAB88E162AB}" presName="parSpace" presStyleCnt="0"/>
      <dgm:spPr/>
    </dgm:pt>
    <dgm:pt modelId="{0063AD9C-0A4D-4FE9-AD3B-37BBFCD3BD1C}" type="pres">
      <dgm:prSet presAssocID="{005AFD4B-09D3-4224-8BF0-E6432B04D641}" presName="desBackupLeftNorm" presStyleCnt="0"/>
      <dgm:spPr/>
    </dgm:pt>
    <dgm:pt modelId="{52717A0B-44F5-48EC-92E6-2CCA076D74A1}" type="pres">
      <dgm:prSet presAssocID="{005AFD4B-09D3-4224-8BF0-E6432B04D641}" presName="desComposite" presStyleCnt="0"/>
      <dgm:spPr/>
    </dgm:pt>
    <dgm:pt modelId="{0B2FCC65-DCC9-441F-85B0-D4DB6F4D3CFC}" type="pres">
      <dgm:prSet presAssocID="{005AFD4B-09D3-4224-8BF0-E6432B04D641}" presName="desCircle" presStyleLbl="node1" presStyleIdx="0" presStyleCnt="5"/>
      <dgm:spPr/>
    </dgm:pt>
    <dgm:pt modelId="{6CDDF874-74EE-4059-994A-ED428120B959}" type="pres">
      <dgm:prSet presAssocID="{005AFD4B-09D3-4224-8BF0-E6432B04D641}" presName="chTx" presStyleLbl="revTx" presStyleIdx="1" presStyleCnt="13" custLinFactY="-25011" custLinFactNeighborX="71814" custLinFactNeighborY="-100000"/>
      <dgm:spPr/>
      <dgm:t>
        <a:bodyPr/>
        <a:lstStyle/>
        <a:p>
          <a:endParaRPr lang="cs-CZ"/>
        </a:p>
      </dgm:t>
    </dgm:pt>
    <dgm:pt modelId="{5F5EC820-AD1A-4AC5-9B48-B979D44D6C2D}" type="pres">
      <dgm:prSet presAssocID="{005AFD4B-09D3-4224-8BF0-E6432B04D641}" presName="desTx" presStyleLbl="revTx" presStyleIdx="2" presStyleCnt="13">
        <dgm:presLayoutVars>
          <dgm:bulletEnabled val="1"/>
        </dgm:presLayoutVars>
      </dgm:prSet>
      <dgm:spPr/>
    </dgm:pt>
    <dgm:pt modelId="{32EA6863-67DF-4369-9C03-BA462A6D6CCE}" type="pres">
      <dgm:prSet presAssocID="{005AFD4B-09D3-4224-8BF0-E6432B04D641}" presName="desBackupRightNorm" presStyleCnt="0"/>
      <dgm:spPr/>
    </dgm:pt>
    <dgm:pt modelId="{49418B20-E074-4617-A842-3A17749153EE}" type="pres">
      <dgm:prSet presAssocID="{21348F6F-0395-4139-9BF3-1CDD92C9EE15}" presName="desSpace" presStyleCnt="0"/>
      <dgm:spPr/>
    </dgm:pt>
    <dgm:pt modelId="{45EA1E32-CDA1-4AED-83C8-B7B5EBBE7708}" type="pres">
      <dgm:prSet presAssocID="{A4657237-9D16-49E5-8235-EAF7F665862C}" presName="desBackupLeftNorm" presStyleCnt="0"/>
      <dgm:spPr/>
    </dgm:pt>
    <dgm:pt modelId="{A7FD5C81-BBF2-46DE-9989-D9212DFC6985}" type="pres">
      <dgm:prSet presAssocID="{A4657237-9D16-49E5-8235-EAF7F665862C}" presName="desComposite" presStyleCnt="0"/>
      <dgm:spPr/>
    </dgm:pt>
    <dgm:pt modelId="{49BE433C-55F4-477E-BF79-BFCA39D0D187}" type="pres">
      <dgm:prSet presAssocID="{A4657237-9D16-49E5-8235-EAF7F665862C}" presName="desCircle" presStyleLbl="node1" presStyleIdx="1" presStyleCnt="5" custScaleX="90126" custScaleY="91239" custLinFactNeighborX="0" custLinFactNeighborY="577"/>
      <dgm:spPr/>
    </dgm:pt>
    <dgm:pt modelId="{40316C46-F514-48C4-995B-3A371A22ED56}" type="pres">
      <dgm:prSet presAssocID="{A4657237-9D16-49E5-8235-EAF7F665862C}" presName="chTx" presStyleLbl="revTx" presStyleIdx="3" presStyleCnt="13" custLinFactNeighborX="599" custLinFactNeighborY="1217"/>
      <dgm:spPr/>
      <dgm:t>
        <a:bodyPr/>
        <a:lstStyle/>
        <a:p>
          <a:endParaRPr lang="cs-CZ"/>
        </a:p>
      </dgm:t>
    </dgm:pt>
    <dgm:pt modelId="{B0A07F76-4734-4D07-B29D-CC0F79D2DA79}" type="pres">
      <dgm:prSet presAssocID="{A4657237-9D16-49E5-8235-EAF7F665862C}" presName="desTx" presStyleLbl="revTx" presStyleIdx="4" presStyleCnt="13">
        <dgm:presLayoutVars>
          <dgm:bulletEnabled val="1"/>
        </dgm:presLayoutVars>
      </dgm:prSet>
      <dgm:spPr/>
    </dgm:pt>
    <dgm:pt modelId="{B4BAFBB1-033A-4847-BA0C-8A0ECFFFD2BF}" type="pres">
      <dgm:prSet presAssocID="{A4657237-9D16-49E5-8235-EAF7F665862C}" presName="desBackupRightNorm" presStyleCnt="0"/>
      <dgm:spPr/>
    </dgm:pt>
    <dgm:pt modelId="{0DD405E1-9142-43F9-A8B1-5D1CAAB1A771}" type="pres">
      <dgm:prSet presAssocID="{4B25FDFC-5F12-4DC4-8228-1718C054AAC7}" presName="desSpace" presStyleCnt="0"/>
      <dgm:spPr/>
    </dgm:pt>
    <dgm:pt modelId="{2339672C-E1B2-4107-8828-904E961A35DC}" type="pres">
      <dgm:prSet presAssocID="{FD760262-A09D-4F33-A8F6-8A139B2A39FB}" presName="desBackupLeftNorm" presStyleCnt="0"/>
      <dgm:spPr/>
    </dgm:pt>
    <dgm:pt modelId="{B3A767CE-DE51-4BFB-B0EA-5D24CB69DE73}" type="pres">
      <dgm:prSet presAssocID="{FD760262-A09D-4F33-A8F6-8A139B2A39FB}" presName="desComposite" presStyleCnt="0"/>
      <dgm:spPr/>
    </dgm:pt>
    <dgm:pt modelId="{3B2A1906-297B-4264-9F15-934F537BEBE3}" type="pres">
      <dgm:prSet presAssocID="{FD760262-A09D-4F33-A8F6-8A139B2A39FB}" presName="desCircle" presStyleLbl="node1" presStyleIdx="2" presStyleCnt="5"/>
      <dgm:spPr/>
    </dgm:pt>
    <dgm:pt modelId="{92470C67-7DC4-4F17-B51E-F02756C8E361}" type="pres">
      <dgm:prSet presAssocID="{FD760262-A09D-4F33-A8F6-8A139B2A39FB}" presName="chTx" presStyleLbl="revTx" presStyleIdx="5" presStyleCnt="13" custLinFactY="-25152" custLinFactNeighborX="71105" custLinFactNeighborY="-100000"/>
      <dgm:spPr/>
      <dgm:t>
        <a:bodyPr/>
        <a:lstStyle/>
        <a:p>
          <a:endParaRPr lang="cs-CZ"/>
        </a:p>
      </dgm:t>
    </dgm:pt>
    <dgm:pt modelId="{86149D6C-816F-4F21-AC5C-1BFE46773D33}" type="pres">
      <dgm:prSet presAssocID="{FD760262-A09D-4F33-A8F6-8A139B2A39FB}" presName="desTx" presStyleLbl="revTx" presStyleIdx="6" presStyleCnt="13">
        <dgm:presLayoutVars>
          <dgm:bulletEnabled val="1"/>
        </dgm:presLayoutVars>
      </dgm:prSet>
      <dgm:spPr/>
    </dgm:pt>
    <dgm:pt modelId="{C8B4E110-E7C5-40B5-B7A1-ACDECD31CA32}" type="pres">
      <dgm:prSet presAssocID="{FD760262-A09D-4F33-A8F6-8A139B2A39FB}" presName="desBackupRightNorm" presStyleCnt="0"/>
      <dgm:spPr/>
    </dgm:pt>
    <dgm:pt modelId="{F6C40F65-315B-44C1-823B-A3C9464981BC}" type="pres">
      <dgm:prSet presAssocID="{19CDE1BC-2A7D-489C-8A8E-52ADFC17FDDF}" presName="desSpace" presStyleCnt="0"/>
      <dgm:spPr/>
    </dgm:pt>
    <dgm:pt modelId="{92B06905-3D37-4F22-BB66-23868D2BD16B}" type="pres">
      <dgm:prSet presAssocID="{B1F6AEE6-6A5B-411C-8CD5-88602C2B3AED}" presName="parComposite" presStyleCnt="0"/>
      <dgm:spPr/>
    </dgm:pt>
    <dgm:pt modelId="{B5B7E539-6582-471C-891F-E6DBE4C53BB4}" type="pres">
      <dgm:prSet presAssocID="{B1F6AEE6-6A5B-411C-8CD5-88602C2B3AED}" presName="parBigCircle" presStyleLbl="node0" presStyleIdx="1" presStyleCnt="3"/>
      <dgm:spPr/>
    </dgm:pt>
    <dgm:pt modelId="{83095D52-5BE2-456D-A2B9-954827A626FE}" type="pres">
      <dgm:prSet presAssocID="{B1F6AEE6-6A5B-411C-8CD5-88602C2B3AED}" presName="parTx" presStyleLbl="revTx" presStyleIdx="7" presStyleCnt="13" custScaleX="89886" custLinFactNeighborX="4078" custLinFactNeighborY="2720"/>
      <dgm:spPr/>
      <dgm:t>
        <a:bodyPr/>
        <a:lstStyle/>
        <a:p>
          <a:endParaRPr lang="cs-CZ"/>
        </a:p>
      </dgm:t>
    </dgm:pt>
    <dgm:pt modelId="{CCA72F32-37CB-47D1-9B19-C0FCE4AE11D5}" type="pres">
      <dgm:prSet presAssocID="{B1F6AEE6-6A5B-411C-8CD5-88602C2B3AED}" presName="bSpace" presStyleCnt="0"/>
      <dgm:spPr/>
    </dgm:pt>
    <dgm:pt modelId="{48DB26CD-9CCF-4E7C-B09E-8559D784D9F9}" type="pres">
      <dgm:prSet presAssocID="{B1F6AEE6-6A5B-411C-8CD5-88602C2B3AED}" presName="parBackupNorm" presStyleCnt="0"/>
      <dgm:spPr/>
    </dgm:pt>
    <dgm:pt modelId="{BBFEF96A-1090-4C05-BFE9-485BC19E56DF}" type="pres">
      <dgm:prSet presAssocID="{E0114247-882C-4337-A219-1001F1461909}" presName="parSpace" presStyleCnt="0"/>
      <dgm:spPr/>
    </dgm:pt>
    <dgm:pt modelId="{CC07BDEA-C91C-49B6-8251-3F04D638B6F4}" type="pres">
      <dgm:prSet presAssocID="{DFDEC9D3-47CC-49CE-A3AC-9B83FD75D592}" presName="desBackupLeftNorm" presStyleCnt="0"/>
      <dgm:spPr/>
    </dgm:pt>
    <dgm:pt modelId="{CC46876E-1FCE-4DC1-9AA6-D706F36797AD}" type="pres">
      <dgm:prSet presAssocID="{DFDEC9D3-47CC-49CE-A3AC-9B83FD75D592}" presName="desComposite" presStyleCnt="0"/>
      <dgm:spPr/>
    </dgm:pt>
    <dgm:pt modelId="{E5075801-926B-45B7-9082-8BC5A35C3BDF}" type="pres">
      <dgm:prSet presAssocID="{DFDEC9D3-47CC-49CE-A3AC-9B83FD75D592}" presName="desCircle" presStyleLbl="node1" presStyleIdx="3" presStyleCnt="5"/>
      <dgm:spPr/>
    </dgm:pt>
    <dgm:pt modelId="{151FC9A6-2CCC-418B-9DF9-59D296A28685}" type="pres">
      <dgm:prSet presAssocID="{DFDEC9D3-47CC-49CE-A3AC-9B83FD75D592}" presName="chTx" presStyleLbl="revTx" presStyleIdx="8" presStyleCnt="13"/>
      <dgm:spPr/>
      <dgm:t>
        <a:bodyPr/>
        <a:lstStyle/>
        <a:p>
          <a:endParaRPr lang="cs-CZ"/>
        </a:p>
      </dgm:t>
    </dgm:pt>
    <dgm:pt modelId="{5E760938-0608-40EB-A64D-09F63995B4B5}" type="pres">
      <dgm:prSet presAssocID="{DFDEC9D3-47CC-49CE-A3AC-9B83FD75D592}" presName="desTx" presStyleLbl="revTx" presStyleIdx="9" presStyleCnt="13">
        <dgm:presLayoutVars>
          <dgm:bulletEnabled val="1"/>
        </dgm:presLayoutVars>
      </dgm:prSet>
      <dgm:spPr/>
    </dgm:pt>
    <dgm:pt modelId="{E796141B-BABD-4753-895A-28222B315822}" type="pres">
      <dgm:prSet presAssocID="{DFDEC9D3-47CC-49CE-A3AC-9B83FD75D592}" presName="desBackupRightNorm" presStyleCnt="0"/>
      <dgm:spPr/>
    </dgm:pt>
    <dgm:pt modelId="{1382BFBC-D3F5-4521-AC19-5F2FAC10E603}" type="pres">
      <dgm:prSet presAssocID="{FEE076BB-DB1D-47C4-A9B9-657F3C2F6905}" presName="desSpace" presStyleCnt="0"/>
      <dgm:spPr/>
    </dgm:pt>
    <dgm:pt modelId="{E18D6AB6-8DCB-47A3-8114-B97AD989473A}" type="pres">
      <dgm:prSet presAssocID="{9631F972-641E-44FE-88CF-78B6D42B5562}" presName="desBackupLeftNorm" presStyleCnt="0"/>
      <dgm:spPr/>
    </dgm:pt>
    <dgm:pt modelId="{6105852C-B4D7-4529-A1B2-438817EFF2FC}" type="pres">
      <dgm:prSet presAssocID="{9631F972-641E-44FE-88CF-78B6D42B5562}" presName="desComposite" presStyleCnt="0"/>
      <dgm:spPr/>
    </dgm:pt>
    <dgm:pt modelId="{CACA74D8-B1C6-49E1-AC35-0EFCE9CE9818}" type="pres">
      <dgm:prSet presAssocID="{9631F972-641E-44FE-88CF-78B6D42B5562}" presName="desCircle" presStyleLbl="node1" presStyleIdx="4" presStyleCnt="5" custLinFactNeighborX="6984"/>
      <dgm:spPr/>
    </dgm:pt>
    <dgm:pt modelId="{3345B0EE-0D16-4F1E-B46F-90A993F29B73}" type="pres">
      <dgm:prSet presAssocID="{9631F972-641E-44FE-88CF-78B6D42B5562}" presName="chTx" presStyleLbl="revTx" presStyleIdx="10" presStyleCnt="13" custScaleX="99506" custLinFactNeighborX="2408" custLinFactNeighborY="1561"/>
      <dgm:spPr/>
      <dgm:t>
        <a:bodyPr/>
        <a:lstStyle/>
        <a:p>
          <a:endParaRPr lang="cs-CZ"/>
        </a:p>
      </dgm:t>
    </dgm:pt>
    <dgm:pt modelId="{0CAA4239-448B-4884-BE9E-D67123935B6C}" type="pres">
      <dgm:prSet presAssocID="{9631F972-641E-44FE-88CF-78B6D42B5562}" presName="desTx" presStyleLbl="revTx" presStyleIdx="11" presStyleCnt="13">
        <dgm:presLayoutVars>
          <dgm:bulletEnabled val="1"/>
        </dgm:presLayoutVars>
      </dgm:prSet>
      <dgm:spPr/>
    </dgm:pt>
    <dgm:pt modelId="{BED4E41A-10BC-4E43-AFDB-2B4D7A87A9DF}" type="pres">
      <dgm:prSet presAssocID="{9631F972-641E-44FE-88CF-78B6D42B5562}" presName="desBackupRightNorm" presStyleCnt="0"/>
      <dgm:spPr/>
    </dgm:pt>
    <dgm:pt modelId="{852B9FEA-BF92-44EA-9B35-E2E766CC470F}" type="pres">
      <dgm:prSet presAssocID="{DAECE35A-217E-404A-8790-D9290F6D390D}" presName="desSpace" presStyleCnt="0"/>
      <dgm:spPr/>
    </dgm:pt>
    <dgm:pt modelId="{CD9C49E6-21E9-4209-BF2E-EB94C9FE1497}" type="pres">
      <dgm:prSet presAssocID="{62FBC249-93F1-4180-911B-B5E3432BCAA6}" presName="parComposite" presStyleCnt="0"/>
      <dgm:spPr/>
    </dgm:pt>
    <dgm:pt modelId="{7AD68DD7-0F74-4BB5-879A-A3FABBDE4F4A}" type="pres">
      <dgm:prSet presAssocID="{62FBC249-93F1-4180-911B-B5E3432BCAA6}" presName="parBigCircle" presStyleLbl="node0" presStyleIdx="2" presStyleCnt="3"/>
      <dgm:spPr/>
    </dgm:pt>
    <dgm:pt modelId="{22698530-A1F3-43EE-B85E-2C55E178109B}" type="pres">
      <dgm:prSet presAssocID="{62FBC249-93F1-4180-911B-B5E3432BCAA6}" presName="parTx" presStyleLbl="revTx" presStyleIdx="12" presStyleCnt="13"/>
      <dgm:spPr/>
      <dgm:t>
        <a:bodyPr/>
        <a:lstStyle/>
        <a:p>
          <a:endParaRPr lang="cs-CZ"/>
        </a:p>
      </dgm:t>
    </dgm:pt>
    <dgm:pt modelId="{858E2ED8-CE14-433A-95DC-61AF914A215E}" type="pres">
      <dgm:prSet presAssocID="{62FBC249-93F1-4180-911B-B5E3432BCAA6}" presName="bSpace" presStyleCnt="0"/>
      <dgm:spPr/>
    </dgm:pt>
    <dgm:pt modelId="{1124E52D-B6C6-48C3-B983-0C42F381153F}" type="pres">
      <dgm:prSet presAssocID="{62FBC249-93F1-4180-911B-B5E3432BCAA6}" presName="parBackupNorm" presStyleCnt="0"/>
      <dgm:spPr/>
    </dgm:pt>
    <dgm:pt modelId="{0FE447A9-9F1C-468F-8D65-62802CC8EEFF}" type="pres">
      <dgm:prSet presAssocID="{53E40139-60C3-40D9-B621-537C6CB7BB2A}" presName="parSpace" presStyleCnt="0"/>
      <dgm:spPr/>
    </dgm:pt>
  </dgm:ptLst>
  <dgm:cxnLst>
    <dgm:cxn modelId="{CC2A5F99-E21C-4076-B795-53404E01BFFA}" srcId="{B1F6AEE6-6A5B-411C-8CD5-88602C2B3AED}" destId="{9631F972-641E-44FE-88CF-78B6D42B5562}" srcOrd="1" destOrd="0" parTransId="{B7236C2A-B554-4427-AB59-5D5318CCAF68}" sibTransId="{DAECE35A-217E-404A-8790-D9290F6D390D}"/>
    <dgm:cxn modelId="{CB2C3DEF-EE27-4065-B3A5-520E087086E2}" type="presOf" srcId="{62FBC249-93F1-4180-911B-B5E3432BCAA6}" destId="{22698530-A1F3-43EE-B85E-2C55E178109B}" srcOrd="0" destOrd="0" presId="urn:microsoft.com/office/officeart/2008/layout/CircleAccentTimeline"/>
    <dgm:cxn modelId="{70E61B46-4CA9-4AA0-83BE-25DAAE2396C8}" type="presOf" srcId="{9631F972-641E-44FE-88CF-78B6D42B5562}" destId="{3345B0EE-0D16-4F1E-B46F-90A993F29B73}" srcOrd="0" destOrd="0" presId="urn:microsoft.com/office/officeart/2008/layout/CircleAccentTimeline"/>
    <dgm:cxn modelId="{46CB9F22-4E38-41A0-BAD7-32FA3A5A18F0}" srcId="{30D1E5F9-30D1-4DE7-8725-4909E3F82521}" destId="{FD760262-A09D-4F33-A8F6-8A139B2A39FB}" srcOrd="2" destOrd="0" parTransId="{8AB75530-5683-4A8D-BE69-C6B52DEAC3CF}" sibTransId="{19CDE1BC-2A7D-489C-8A8E-52ADFC17FDDF}"/>
    <dgm:cxn modelId="{53FA16D0-7B5B-4E83-9BD5-ABE90FEA4192}" type="presOf" srcId="{FD760262-A09D-4F33-A8F6-8A139B2A39FB}" destId="{92470C67-7DC4-4F17-B51E-F02756C8E361}" srcOrd="0" destOrd="0" presId="urn:microsoft.com/office/officeart/2008/layout/CircleAccentTimeline"/>
    <dgm:cxn modelId="{42C146C7-90AA-441F-A1FA-A6B9B4E3CB79}" srcId="{B1F6AEE6-6A5B-411C-8CD5-88602C2B3AED}" destId="{DFDEC9D3-47CC-49CE-A3AC-9B83FD75D592}" srcOrd="0" destOrd="0" parTransId="{E0326979-5874-405F-BF2C-58B4276A7015}" sibTransId="{FEE076BB-DB1D-47C4-A9B9-657F3C2F6905}"/>
    <dgm:cxn modelId="{31C4509E-77CF-43B1-B798-965681DB4927}" srcId="{30D1E5F9-30D1-4DE7-8725-4909E3F82521}" destId="{A4657237-9D16-49E5-8235-EAF7F665862C}" srcOrd="1" destOrd="0" parTransId="{C060C9F7-A1D2-4049-B634-38BCD41245AD}" sibTransId="{4B25FDFC-5F12-4DC4-8228-1718C054AAC7}"/>
    <dgm:cxn modelId="{40485AB7-8B41-4484-BB52-F2DC34F5ED59}" srcId="{30D1E5F9-30D1-4DE7-8725-4909E3F82521}" destId="{005AFD4B-09D3-4224-8BF0-E6432B04D641}" srcOrd="0" destOrd="0" parTransId="{A4C115E6-988B-4763-8AEF-DAF52EB10420}" sibTransId="{21348F6F-0395-4139-9BF3-1CDD92C9EE15}"/>
    <dgm:cxn modelId="{5903E8F5-B55C-4AD6-9588-CF5E2361E516}" srcId="{F70F120F-5CA5-4AE2-A3A2-21D766884F8B}" destId="{B1F6AEE6-6A5B-411C-8CD5-88602C2B3AED}" srcOrd="1" destOrd="0" parTransId="{54DD92D5-3234-4F6F-85BD-7F8712226F10}" sibTransId="{E0114247-882C-4337-A219-1001F1461909}"/>
    <dgm:cxn modelId="{8A7FF050-A656-41DA-A1D4-D15A245F7079}" type="presOf" srcId="{A4657237-9D16-49E5-8235-EAF7F665862C}" destId="{40316C46-F514-48C4-995B-3A371A22ED56}" srcOrd="0" destOrd="0" presId="urn:microsoft.com/office/officeart/2008/layout/CircleAccentTimeline"/>
    <dgm:cxn modelId="{8EAA72C6-22DF-422F-A2E8-69D2234A5086}" type="presOf" srcId="{F70F120F-5CA5-4AE2-A3A2-21D766884F8B}" destId="{DF824B9B-263D-40AF-B5EF-3DF4858E52C0}" srcOrd="0" destOrd="0" presId="urn:microsoft.com/office/officeart/2008/layout/CircleAccentTimeline"/>
    <dgm:cxn modelId="{396ECC4B-A45A-4032-A18C-07D0B880644B}" type="presOf" srcId="{005AFD4B-09D3-4224-8BF0-E6432B04D641}" destId="{6CDDF874-74EE-4059-994A-ED428120B959}" srcOrd="0" destOrd="0" presId="urn:microsoft.com/office/officeart/2008/layout/CircleAccentTimeline"/>
    <dgm:cxn modelId="{D26A82C1-9B3C-4B5A-88B1-E5F4348D09D7}" type="presOf" srcId="{DFDEC9D3-47CC-49CE-A3AC-9B83FD75D592}" destId="{151FC9A6-2CCC-418B-9DF9-59D296A28685}" srcOrd="0" destOrd="0" presId="urn:microsoft.com/office/officeart/2008/layout/CircleAccentTimeline"/>
    <dgm:cxn modelId="{7CE7B52D-7049-40B9-8C28-819C264A76C5}" srcId="{F70F120F-5CA5-4AE2-A3A2-21D766884F8B}" destId="{62FBC249-93F1-4180-911B-B5E3432BCAA6}" srcOrd="2" destOrd="0" parTransId="{2487E6F9-1C76-4754-B0EC-A165D9704034}" sibTransId="{53E40139-60C3-40D9-B621-537C6CB7BB2A}"/>
    <dgm:cxn modelId="{4291A08F-2599-4ABC-98B6-E9C7B3782397}" type="presOf" srcId="{B1F6AEE6-6A5B-411C-8CD5-88602C2B3AED}" destId="{83095D52-5BE2-456D-A2B9-954827A626FE}" srcOrd="0" destOrd="0" presId="urn:microsoft.com/office/officeart/2008/layout/CircleAccentTimeline"/>
    <dgm:cxn modelId="{D71C37F1-9C6F-4E4D-BE05-A4A270CD1A57}" type="presOf" srcId="{30D1E5F9-30D1-4DE7-8725-4909E3F82521}" destId="{479E9EC8-1CAA-4002-856C-62419E1C6CD1}" srcOrd="0" destOrd="0" presId="urn:microsoft.com/office/officeart/2008/layout/CircleAccentTimeline"/>
    <dgm:cxn modelId="{9D8D5CBD-EEEF-4D2F-BDBD-C90B79EE0905}" srcId="{F70F120F-5CA5-4AE2-A3A2-21D766884F8B}" destId="{30D1E5F9-30D1-4DE7-8725-4909E3F82521}" srcOrd="0" destOrd="0" parTransId="{00EC0BCD-B664-438B-AC9E-A945F5AB89E7}" sibTransId="{E1FA20FC-98E5-40D7-9C5D-1FAB88E162AB}"/>
    <dgm:cxn modelId="{9DD14BF1-5E27-4B0A-B755-F2BFD606F883}" type="presParOf" srcId="{DF824B9B-263D-40AF-B5EF-3DF4858E52C0}" destId="{C6AE024F-3CC9-4918-A8F1-720FD128431B}" srcOrd="0" destOrd="0" presId="urn:microsoft.com/office/officeart/2008/layout/CircleAccentTimeline"/>
    <dgm:cxn modelId="{04395519-B7EC-4553-B9B0-1BB116537B3F}" type="presParOf" srcId="{C6AE024F-3CC9-4918-A8F1-720FD128431B}" destId="{FB9F88AD-7ABE-4FC0-B2BF-0F9CD96117B9}" srcOrd="0" destOrd="0" presId="urn:microsoft.com/office/officeart/2008/layout/CircleAccentTimeline"/>
    <dgm:cxn modelId="{A970132B-0BD3-432A-8061-A6D4333E6A79}" type="presParOf" srcId="{C6AE024F-3CC9-4918-A8F1-720FD128431B}" destId="{479E9EC8-1CAA-4002-856C-62419E1C6CD1}" srcOrd="1" destOrd="0" presId="urn:microsoft.com/office/officeart/2008/layout/CircleAccentTimeline"/>
    <dgm:cxn modelId="{480A63AE-77A3-4143-9A59-C2C998B40617}" type="presParOf" srcId="{C6AE024F-3CC9-4918-A8F1-720FD128431B}" destId="{FB1C3964-9FBC-4CD1-B149-BD569376DD08}" srcOrd="2" destOrd="0" presId="urn:microsoft.com/office/officeart/2008/layout/CircleAccentTimeline"/>
    <dgm:cxn modelId="{B832E54F-E75E-4DD8-846B-A4FE0A8392BB}" type="presParOf" srcId="{DF824B9B-263D-40AF-B5EF-3DF4858E52C0}" destId="{D5C96E6E-E50E-45D6-BADC-4D23C3E2B651}" srcOrd="1" destOrd="0" presId="urn:microsoft.com/office/officeart/2008/layout/CircleAccentTimeline"/>
    <dgm:cxn modelId="{C20B9ACE-3142-4365-9B83-1CA0561699E0}" type="presParOf" srcId="{DF824B9B-263D-40AF-B5EF-3DF4858E52C0}" destId="{F09ED491-7BE8-47DA-9148-3876B950582D}" srcOrd="2" destOrd="0" presId="urn:microsoft.com/office/officeart/2008/layout/CircleAccentTimeline"/>
    <dgm:cxn modelId="{EA06DB70-7690-4225-A955-3F8DFE72032B}" type="presParOf" srcId="{DF824B9B-263D-40AF-B5EF-3DF4858E52C0}" destId="{0063AD9C-0A4D-4FE9-AD3B-37BBFCD3BD1C}" srcOrd="3" destOrd="0" presId="urn:microsoft.com/office/officeart/2008/layout/CircleAccentTimeline"/>
    <dgm:cxn modelId="{CBDFC454-3D71-4BF1-9263-0A7289770662}" type="presParOf" srcId="{DF824B9B-263D-40AF-B5EF-3DF4858E52C0}" destId="{52717A0B-44F5-48EC-92E6-2CCA076D74A1}" srcOrd="4" destOrd="0" presId="urn:microsoft.com/office/officeart/2008/layout/CircleAccentTimeline"/>
    <dgm:cxn modelId="{CE00F311-A09F-4075-AD09-33775854BA1B}" type="presParOf" srcId="{52717A0B-44F5-48EC-92E6-2CCA076D74A1}" destId="{0B2FCC65-DCC9-441F-85B0-D4DB6F4D3CFC}" srcOrd="0" destOrd="0" presId="urn:microsoft.com/office/officeart/2008/layout/CircleAccentTimeline"/>
    <dgm:cxn modelId="{F14AAD50-B2AB-4909-AF21-E0682E6396EA}" type="presParOf" srcId="{52717A0B-44F5-48EC-92E6-2CCA076D74A1}" destId="{6CDDF874-74EE-4059-994A-ED428120B959}" srcOrd="1" destOrd="0" presId="urn:microsoft.com/office/officeart/2008/layout/CircleAccentTimeline"/>
    <dgm:cxn modelId="{B8BC37E5-D93A-4322-B3AA-D1E8CAF90C32}" type="presParOf" srcId="{52717A0B-44F5-48EC-92E6-2CCA076D74A1}" destId="{5F5EC820-AD1A-4AC5-9B48-B979D44D6C2D}" srcOrd="2" destOrd="0" presId="urn:microsoft.com/office/officeart/2008/layout/CircleAccentTimeline"/>
    <dgm:cxn modelId="{C7E2D544-F297-48CE-B6B6-3430053C8753}" type="presParOf" srcId="{DF824B9B-263D-40AF-B5EF-3DF4858E52C0}" destId="{32EA6863-67DF-4369-9C03-BA462A6D6CCE}" srcOrd="5" destOrd="0" presId="urn:microsoft.com/office/officeart/2008/layout/CircleAccentTimeline"/>
    <dgm:cxn modelId="{59FABC6E-5DFC-40E6-96E5-6F808D2ADDB5}" type="presParOf" srcId="{DF824B9B-263D-40AF-B5EF-3DF4858E52C0}" destId="{49418B20-E074-4617-A842-3A17749153EE}" srcOrd="6" destOrd="0" presId="urn:microsoft.com/office/officeart/2008/layout/CircleAccentTimeline"/>
    <dgm:cxn modelId="{133B1D54-6D61-4C22-B218-7BDE8BF2655D}" type="presParOf" srcId="{DF824B9B-263D-40AF-B5EF-3DF4858E52C0}" destId="{45EA1E32-CDA1-4AED-83C8-B7B5EBBE7708}" srcOrd="7" destOrd="0" presId="urn:microsoft.com/office/officeart/2008/layout/CircleAccentTimeline"/>
    <dgm:cxn modelId="{EA2170F9-1725-4FD6-8DE5-E35AA9A57EFD}" type="presParOf" srcId="{DF824B9B-263D-40AF-B5EF-3DF4858E52C0}" destId="{A7FD5C81-BBF2-46DE-9989-D9212DFC6985}" srcOrd="8" destOrd="0" presId="urn:microsoft.com/office/officeart/2008/layout/CircleAccentTimeline"/>
    <dgm:cxn modelId="{8DBDF180-E267-437D-ACF8-4A65B019E7D1}" type="presParOf" srcId="{A7FD5C81-BBF2-46DE-9989-D9212DFC6985}" destId="{49BE433C-55F4-477E-BF79-BFCA39D0D187}" srcOrd="0" destOrd="0" presId="urn:microsoft.com/office/officeart/2008/layout/CircleAccentTimeline"/>
    <dgm:cxn modelId="{EBD0DF30-4D2C-420D-9144-CBA146EA96C1}" type="presParOf" srcId="{A7FD5C81-BBF2-46DE-9989-D9212DFC6985}" destId="{40316C46-F514-48C4-995B-3A371A22ED56}" srcOrd="1" destOrd="0" presId="urn:microsoft.com/office/officeart/2008/layout/CircleAccentTimeline"/>
    <dgm:cxn modelId="{C5BCE868-46D9-42A1-93A5-E22EBACADC66}" type="presParOf" srcId="{A7FD5C81-BBF2-46DE-9989-D9212DFC6985}" destId="{B0A07F76-4734-4D07-B29D-CC0F79D2DA79}" srcOrd="2" destOrd="0" presId="urn:microsoft.com/office/officeart/2008/layout/CircleAccentTimeline"/>
    <dgm:cxn modelId="{2A0DBE64-64C4-4E34-B6AD-D6501A58876E}" type="presParOf" srcId="{DF824B9B-263D-40AF-B5EF-3DF4858E52C0}" destId="{B4BAFBB1-033A-4847-BA0C-8A0ECFFFD2BF}" srcOrd="9" destOrd="0" presId="urn:microsoft.com/office/officeart/2008/layout/CircleAccentTimeline"/>
    <dgm:cxn modelId="{236D7573-FA4E-488A-8828-AE177A40C3E4}" type="presParOf" srcId="{DF824B9B-263D-40AF-B5EF-3DF4858E52C0}" destId="{0DD405E1-9142-43F9-A8B1-5D1CAAB1A771}" srcOrd="10" destOrd="0" presId="urn:microsoft.com/office/officeart/2008/layout/CircleAccentTimeline"/>
    <dgm:cxn modelId="{1123D1DA-AB51-487D-8E0B-D53D24AFE274}" type="presParOf" srcId="{DF824B9B-263D-40AF-B5EF-3DF4858E52C0}" destId="{2339672C-E1B2-4107-8828-904E961A35DC}" srcOrd="11" destOrd="0" presId="urn:microsoft.com/office/officeart/2008/layout/CircleAccentTimeline"/>
    <dgm:cxn modelId="{1837DA36-0E4D-406E-8CA0-2E01F0CAD702}" type="presParOf" srcId="{DF824B9B-263D-40AF-B5EF-3DF4858E52C0}" destId="{B3A767CE-DE51-4BFB-B0EA-5D24CB69DE73}" srcOrd="12" destOrd="0" presId="urn:microsoft.com/office/officeart/2008/layout/CircleAccentTimeline"/>
    <dgm:cxn modelId="{F001FD70-717D-44AC-9291-84EC56B2D0C0}" type="presParOf" srcId="{B3A767CE-DE51-4BFB-B0EA-5D24CB69DE73}" destId="{3B2A1906-297B-4264-9F15-934F537BEBE3}" srcOrd="0" destOrd="0" presId="urn:microsoft.com/office/officeart/2008/layout/CircleAccentTimeline"/>
    <dgm:cxn modelId="{509931FE-C826-4D6B-A3C9-35587106BBE1}" type="presParOf" srcId="{B3A767CE-DE51-4BFB-B0EA-5D24CB69DE73}" destId="{92470C67-7DC4-4F17-B51E-F02756C8E361}" srcOrd="1" destOrd="0" presId="urn:microsoft.com/office/officeart/2008/layout/CircleAccentTimeline"/>
    <dgm:cxn modelId="{FD54D81A-FC2B-4290-8543-8132ABBF3980}" type="presParOf" srcId="{B3A767CE-DE51-4BFB-B0EA-5D24CB69DE73}" destId="{86149D6C-816F-4F21-AC5C-1BFE46773D33}" srcOrd="2" destOrd="0" presId="urn:microsoft.com/office/officeart/2008/layout/CircleAccentTimeline"/>
    <dgm:cxn modelId="{818BDF9C-336F-4A9E-A6C3-0D5C672147CA}" type="presParOf" srcId="{DF824B9B-263D-40AF-B5EF-3DF4858E52C0}" destId="{C8B4E110-E7C5-40B5-B7A1-ACDECD31CA32}" srcOrd="13" destOrd="0" presId="urn:microsoft.com/office/officeart/2008/layout/CircleAccentTimeline"/>
    <dgm:cxn modelId="{9A2F303C-7AD2-4E3F-A0B1-770787C7323A}" type="presParOf" srcId="{DF824B9B-263D-40AF-B5EF-3DF4858E52C0}" destId="{F6C40F65-315B-44C1-823B-A3C9464981BC}" srcOrd="14" destOrd="0" presId="urn:microsoft.com/office/officeart/2008/layout/CircleAccentTimeline"/>
    <dgm:cxn modelId="{9958DD19-5A12-48BE-B703-BA9C46335660}" type="presParOf" srcId="{DF824B9B-263D-40AF-B5EF-3DF4858E52C0}" destId="{92B06905-3D37-4F22-BB66-23868D2BD16B}" srcOrd="15" destOrd="0" presId="urn:microsoft.com/office/officeart/2008/layout/CircleAccentTimeline"/>
    <dgm:cxn modelId="{0A035274-59CA-4CCE-AE80-FE9F7FF16DBB}" type="presParOf" srcId="{92B06905-3D37-4F22-BB66-23868D2BD16B}" destId="{B5B7E539-6582-471C-891F-E6DBE4C53BB4}" srcOrd="0" destOrd="0" presId="urn:microsoft.com/office/officeart/2008/layout/CircleAccentTimeline"/>
    <dgm:cxn modelId="{5B5352ED-EA0A-4AFD-8895-EE0ED2DA8A4A}" type="presParOf" srcId="{92B06905-3D37-4F22-BB66-23868D2BD16B}" destId="{83095D52-5BE2-456D-A2B9-954827A626FE}" srcOrd="1" destOrd="0" presId="urn:microsoft.com/office/officeart/2008/layout/CircleAccentTimeline"/>
    <dgm:cxn modelId="{B56CB665-A22A-4F2C-B0C3-ED3528987D12}" type="presParOf" srcId="{92B06905-3D37-4F22-BB66-23868D2BD16B}" destId="{CCA72F32-37CB-47D1-9B19-C0FCE4AE11D5}" srcOrd="2" destOrd="0" presId="urn:microsoft.com/office/officeart/2008/layout/CircleAccentTimeline"/>
    <dgm:cxn modelId="{1C1B4B21-1165-49BF-A13D-2EE73F28E308}" type="presParOf" srcId="{DF824B9B-263D-40AF-B5EF-3DF4858E52C0}" destId="{48DB26CD-9CCF-4E7C-B09E-8559D784D9F9}" srcOrd="16" destOrd="0" presId="urn:microsoft.com/office/officeart/2008/layout/CircleAccentTimeline"/>
    <dgm:cxn modelId="{A6B34AFC-7884-441C-B84C-FA96454B89A6}" type="presParOf" srcId="{DF824B9B-263D-40AF-B5EF-3DF4858E52C0}" destId="{BBFEF96A-1090-4C05-BFE9-485BC19E56DF}" srcOrd="17" destOrd="0" presId="urn:microsoft.com/office/officeart/2008/layout/CircleAccentTimeline"/>
    <dgm:cxn modelId="{BE3ABEA5-FAF3-4DF2-A21D-E8252ACC981B}" type="presParOf" srcId="{DF824B9B-263D-40AF-B5EF-3DF4858E52C0}" destId="{CC07BDEA-C91C-49B6-8251-3F04D638B6F4}" srcOrd="18" destOrd="0" presId="urn:microsoft.com/office/officeart/2008/layout/CircleAccentTimeline"/>
    <dgm:cxn modelId="{D8B8C206-EAB4-411B-AA1D-64482C632B63}" type="presParOf" srcId="{DF824B9B-263D-40AF-B5EF-3DF4858E52C0}" destId="{CC46876E-1FCE-4DC1-9AA6-D706F36797AD}" srcOrd="19" destOrd="0" presId="urn:microsoft.com/office/officeart/2008/layout/CircleAccentTimeline"/>
    <dgm:cxn modelId="{2CBF6EB9-BAAE-40F6-9320-9922CFE47D99}" type="presParOf" srcId="{CC46876E-1FCE-4DC1-9AA6-D706F36797AD}" destId="{E5075801-926B-45B7-9082-8BC5A35C3BDF}" srcOrd="0" destOrd="0" presId="urn:microsoft.com/office/officeart/2008/layout/CircleAccentTimeline"/>
    <dgm:cxn modelId="{A3FB8937-E406-4099-9859-2BB1ECDF7B3A}" type="presParOf" srcId="{CC46876E-1FCE-4DC1-9AA6-D706F36797AD}" destId="{151FC9A6-2CCC-418B-9DF9-59D296A28685}" srcOrd="1" destOrd="0" presId="urn:microsoft.com/office/officeart/2008/layout/CircleAccentTimeline"/>
    <dgm:cxn modelId="{78073A59-6EA5-477B-ADF7-EE80E964387D}" type="presParOf" srcId="{CC46876E-1FCE-4DC1-9AA6-D706F36797AD}" destId="{5E760938-0608-40EB-A64D-09F63995B4B5}" srcOrd="2" destOrd="0" presId="urn:microsoft.com/office/officeart/2008/layout/CircleAccentTimeline"/>
    <dgm:cxn modelId="{0C411C8C-592E-4A1B-827D-B800AF9E4DC6}" type="presParOf" srcId="{DF824B9B-263D-40AF-B5EF-3DF4858E52C0}" destId="{E796141B-BABD-4753-895A-28222B315822}" srcOrd="20" destOrd="0" presId="urn:microsoft.com/office/officeart/2008/layout/CircleAccentTimeline"/>
    <dgm:cxn modelId="{CFB09075-D7DA-4F10-BEE3-1EA5C60B4364}" type="presParOf" srcId="{DF824B9B-263D-40AF-B5EF-3DF4858E52C0}" destId="{1382BFBC-D3F5-4521-AC19-5F2FAC10E603}" srcOrd="21" destOrd="0" presId="urn:microsoft.com/office/officeart/2008/layout/CircleAccentTimeline"/>
    <dgm:cxn modelId="{9507BB4C-AF4A-448A-B3E4-BC346EDD9103}" type="presParOf" srcId="{DF824B9B-263D-40AF-B5EF-3DF4858E52C0}" destId="{E18D6AB6-8DCB-47A3-8114-B97AD989473A}" srcOrd="22" destOrd="0" presId="urn:microsoft.com/office/officeart/2008/layout/CircleAccentTimeline"/>
    <dgm:cxn modelId="{9123A9AE-A68B-49F9-8CE1-839684060329}" type="presParOf" srcId="{DF824B9B-263D-40AF-B5EF-3DF4858E52C0}" destId="{6105852C-B4D7-4529-A1B2-438817EFF2FC}" srcOrd="23" destOrd="0" presId="urn:microsoft.com/office/officeart/2008/layout/CircleAccentTimeline"/>
    <dgm:cxn modelId="{702D2AD4-BD86-4F4E-8918-CA3B6C0261CC}" type="presParOf" srcId="{6105852C-B4D7-4529-A1B2-438817EFF2FC}" destId="{CACA74D8-B1C6-49E1-AC35-0EFCE9CE9818}" srcOrd="0" destOrd="0" presId="urn:microsoft.com/office/officeart/2008/layout/CircleAccentTimeline"/>
    <dgm:cxn modelId="{8F51AF04-567F-40E4-A1C4-64A9EA8AB47A}" type="presParOf" srcId="{6105852C-B4D7-4529-A1B2-438817EFF2FC}" destId="{3345B0EE-0D16-4F1E-B46F-90A993F29B73}" srcOrd="1" destOrd="0" presId="urn:microsoft.com/office/officeart/2008/layout/CircleAccentTimeline"/>
    <dgm:cxn modelId="{FBBBDE6B-FE37-4B10-949A-1B868C412438}" type="presParOf" srcId="{6105852C-B4D7-4529-A1B2-438817EFF2FC}" destId="{0CAA4239-448B-4884-BE9E-D67123935B6C}" srcOrd="2" destOrd="0" presId="urn:microsoft.com/office/officeart/2008/layout/CircleAccentTimeline"/>
    <dgm:cxn modelId="{F2662719-0DB7-41BB-9F0E-FD9849E7432A}" type="presParOf" srcId="{DF824B9B-263D-40AF-B5EF-3DF4858E52C0}" destId="{BED4E41A-10BC-4E43-AFDB-2B4D7A87A9DF}" srcOrd="24" destOrd="0" presId="urn:microsoft.com/office/officeart/2008/layout/CircleAccentTimeline"/>
    <dgm:cxn modelId="{460D898A-E408-41D2-B51B-6EE179F00980}" type="presParOf" srcId="{DF824B9B-263D-40AF-B5EF-3DF4858E52C0}" destId="{852B9FEA-BF92-44EA-9B35-E2E766CC470F}" srcOrd="25" destOrd="0" presId="urn:microsoft.com/office/officeart/2008/layout/CircleAccentTimeline"/>
    <dgm:cxn modelId="{7DBF9AEA-BB42-4A8E-B452-26F418E6F8F5}" type="presParOf" srcId="{DF824B9B-263D-40AF-B5EF-3DF4858E52C0}" destId="{CD9C49E6-21E9-4209-BF2E-EB94C9FE1497}" srcOrd="26" destOrd="0" presId="urn:microsoft.com/office/officeart/2008/layout/CircleAccentTimeline"/>
    <dgm:cxn modelId="{CC2C71AB-4ADC-46A0-8E5A-A5AA075D308C}" type="presParOf" srcId="{CD9C49E6-21E9-4209-BF2E-EB94C9FE1497}" destId="{7AD68DD7-0F74-4BB5-879A-A3FABBDE4F4A}" srcOrd="0" destOrd="0" presId="urn:microsoft.com/office/officeart/2008/layout/CircleAccentTimeline"/>
    <dgm:cxn modelId="{D15A46CF-A258-4CA9-AAE3-5BF8AB9F2999}" type="presParOf" srcId="{CD9C49E6-21E9-4209-BF2E-EB94C9FE1497}" destId="{22698530-A1F3-43EE-B85E-2C55E178109B}" srcOrd="1" destOrd="0" presId="urn:microsoft.com/office/officeart/2008/layout/CircleAccentTimeline"/>
    <dgm:cxn modelId="{0787DD8E-47C0-4A18-9886-CC94EC430E72}" type="presParOf" srcId="{CD9C49E6-21E9-4209-BF2E-EB94C9FE1497}" destId="{858E2ED8-CE14-433A-95DC-61AF914A215E}" srcOrd="2" destOrd="0" presId="urn:microsoft.com/office/officeart/2008/layout/CircleAccentTimeline"/>
    <dgm:cxn modelId="{DD3CD076-DDC2-4CAF-8776-5AB70214197A}" type="presParOf" srcId="{DF824B9B-263D-40AF-B5EF-3DF4858E52C0}" destId="{1124E52D-B6C6-48C3-B983-0C42F381153F}" srcOrd="27" destOrd="0" presId="urn:microsoft.com/office/officeart/2008/layout/CircleAccentTimeline"/>
    <dgm:cxn modelId="{7F16F420-6884-4889-9CA3-F17926FFA6FA}" type="presParOf" srcId="{DF824B9B-263D-40AF-B5EF-3DF4858E52C0}" destId="{0FE447A9-9F1C-468F-8D65-62802CC8EEF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F88AD-7ABE-4FC0-B2BF-0F9CD96117B9}">
      <dsp:nvSpPr>
        <dsp:cNvPr id="0" name=""/>
        <dsp:cNvSpPr/>
      </dsp:nvSpPr>
      <dsp:spPr>
        <a:xfrm>
          <a:off x="1037745" y="1426136"/>
          <a:ext cx="1182951" cy="118295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E9EC8-1CAA-4002-856C-62419E1C6CD1}">
      <dsp:nvSpPr>
        <dsp:cNvPr id="0" name=""/>
        <dsp:cNvSpPr/>
      </dsp:nvSpPr>
      <dsp:spPr>
        <a:xfrm rot="17700000">
          <a:off x="1454564" y="461789"/>
          <a:ext cx="1470540" cy="70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>
              <a:solidFill>
                <a:srgbClr val="0E502E"/>
              </a:solidFill>
            </a:rPr>
            <a:t>Představujeme nové dotace pro bytové domy</a:t>
          </a:r>
        </a:p>
      </dsp:txBody>
      <dsp:txXfrm>
        <a:off x="1454564" y="461789"/>
        <a:ext cx="1470540" cy="708686"/>
      </dsp:txXfrm>
    </dsp:sp>
    <dsp:sp modelId="{0B2FCC65-DCC9-441F-85B0-D4DB6F4D3CFC}">
      <dsp:nvSpPr>
        <dsp:cNvPr id="0" name=""/>
        <dsp:cNvSpPr/>
      </dsp:nvSpPr>
      <dsp:spPr>
        <a:xfrm>
          <a:off x="2309801" y="1710599"/>
          <a:ext cx="614026" cy="6140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DF874-74EE-4059-994A-ED428120B959}">
      <dsp:nvSpPr>
        <dsp:cNvPr id="0" name=""/>
        <dsp:cNvSpPr/>
      </dsp:nvSpPr>
      <dsp:spPr>
        <a:xfrm rot="17700000">
          <a:off x="2367852" y="799927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/>
        </a:p>
      </dsp:txBody>
      <dsp:txXfrm>
        <a:off x="2367852" y="799927"/>
        <a:ext cx="1272086" cy="613352"/>
      </dsp:txXfrm>
    </dsp:sp>
    <dsp:sp modelId="{5F5EC820-AD1A-4AC5-9B48-B979D44D6C2D}">
      <dsp:nvSpPr>
        <dsp:cNvPr id="0" name=""/>
        <dsp:cNvSpPr/>
      </dsp:nvSpPr>
      <dsp:spPr>
        <a:xfrm rot="17700000">
          <a:off x="2378972" y="856645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E433C-55F4-477E-BF79-BFCA39D0D187}">
      <dsp:nvSpPr>
        <dsp:cNvPr id="0" name=""/>
        <dsp:cNvSpPr/>
      </dsp:nvSpPr>
      <dsp:spPr>
        <a:xfrm>
          <a:off x="3043152" y="1741039"/>
          <a:ext cx="553397" cy="5602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16C46-F514-48C4-995B-3A371A22ED56}">
      <dsp:nvSpPr>
        <dsp:cNvPr id="0" name=""/>
        <dsp:cNvSpPr/>
      </dsp:nvSpPr>
      <dsp:spPr>
        <a:xfrm rot="17700000">
          <a:off x="2292157" y="2565227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 </a:t>
          </a:r>
        </a:p>
      </dsp:txBody>
      <dsp:txXfrm>
        <a:off x="2292157" y="2565227"/>
        <a:ext cx="1272086" cy="613352"/>
      </dsp:txXfrm>
    </dsp:sp>
    <dsp:sp modelId="{B0A07F76-4734-4D07-B29D-CC0F79D2DA79}">
      <dsp:nvSpPr>
        <dsp:cNvPr id="0" name=""/>
        <dsp:cNvSpPr/>
      </dsp:nvSpPr>
      <dsp:spPr>
        <a:xfrm rot="17700000">
          <a:off x="3082009" y="856645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A1906-297B-4264-9F15-934F537BEBE3}">
      <dsp:nvSpPr>
        <dsp:cNvPr id="0" name=""/>
        <dsp:cNvSpPr/>
      </dsp:nvSpPr>
      <dsp:spPr>
        <a:xfrm>
          <a:off x="3715874" y="1710599"/>
          <a:ext cx="614026" cy="6140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70C67-7DC4-4F17-B51E-F02756C8E361}">
      <dsp:nvSpPr>
        <dsp:cNvPr id="0" name=""/>
        <dsp:cNvSpPr/>
      </dsp:nvSpPr>
      <dsp:spPr>
        <a:xfrm rot="17700000">
          <a:off x="3766172" y="797936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/>
        </a:p>
      </dsp:txBody>
      <dsp:txXfrm>
        <a:off x="3766172" y="797936"/>
        <a:ext cx="1272086" cy="613352"/>
      </dsp:txXfrm>
    </dsp:sp>
    <dsp:sp modelId="{86149D6C-816F-4F21-AC5C-1BFE46773D33}">
      <dsp:nvSpPr>
        <dsp:cNvPr id="0" name=""/>
        <dsp:cNvSpPr/>
      </dsp:nvSpPr>
      <dsp:spPr>
        <a:xfrm rot="17700000">
          <a:off x="3785045" y="856645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7E539-6582-471C-891F-E6DBE4C53BB4}">
      <dsp:nvSpPr>
        <dsp:cNvPr id="0" name=""/>
        <dsp:cNvSpPr/>
      </dsp:nvSpPr>
      <dsp:spPr>
        <a:xfrm>
          <a:off x="4419005" y="1426136"/>
          <a:ext cx="1182951" cy="118295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95D52-5BE2-456D-A2B9-954827A626FE}">
      <dsp:nvSpPr>
        <dsp:cNvPr id="0" name=""/>
        <dsp:cNvSpPr/>
      </dsp:nvSpPr>
      <dsp:spPr>
        <a:xfrm rot="17700000">
          <a:off x="4950660" y="547185"/>
          <a:ext cx="1343941" cy="626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/>
            <a:t>Ukončení příjmu žádostí ve stávající výzvě NZÚ</a:t>
          </a:r>
        </a:p>
      </dsp:txBody>
      <dsp:txXfrm>
        <a:off x="4950660" y="547185"/>
        <a:ext cx="1343941" cy="626690"/>
      </dsp:txXfrm>
    </dsp:sp>
    <dsp:sp modelId="{E5075801-926B-45B7-9082-8BC5A35C3BDF}">
      <dsp:nvSpPr>
        <dsp:cNvPr id="0" name=""/>
        <dsp:cNvSpPr/>
      </dsp:nvSpPr>
      <dsp:spPr>
        <a:xfrm>
          <a:off x="5627152" y="1710599"/>
          <a:ext cx="614026" cy="6140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FC9A6-2CCC-418B-9DF9-59D296A28685}">
      <dsp:nvSpPr>
        <dsp:cNvPr id="0" name=""/>
        <dsp:cNvSpPr/>
      </dsp:nvSpPr>
      <dsp:spPr>
        <a:xfrm rot="17700000">
          <a:off x="4899922" y="2565227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4899922" y="2565227"/>
        <a:ext cx="1272086" cy="613352"/>
      </dsp:txXfrm>
    </dsp:sp>
    <dsp:sp modelId="{5E760938-0608-40EB-A64D-09F63995B4B5}">
      <dsp:nvSpPr>
        <dsp:cNvPr id="0" name=""/>
        <dsp:cNvSpPr/>
      </dsp:nvSpPr>
      <dsp:spPr>
        <a:xfrm rot="17700000">
          <a:off x="5696323" y="856645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A74D8-B1C6-49E1-AC35-0EFCE9CE9818}">
      <dsp:nvSpPr>
        <dsp:cNvPr id="0" name=""/>
        <dsp:cNvSpPr/>
      </dsp:nvSpPr>
      <dsp:spPr>
        <a:xfrm>
          <a:off x="6370371" y="1710599"/>
          <a:ext cx="614026" cy="614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5B0EE-0D16-4F1E-B46F-90A993F29B73}">
      <dsp:nvSpPr>
        <dsp:cNvPr id="0" name=""/>
        <dsp:cNvSpPr/>
      </dsp:nvSpPr>
      <dsp:spPr>
        <a:xfrm rot="17700000">
          <a:off x="5624813" y="2569035"/>
          <a:ext cx="1275638" cy="605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5624813" y="2569035"/>
        <a:ext cx="1275638" cy="605736"/>
      </dsp:txXfrm>
    </dsp:sp>
    <dsp:sp modelId="{0CAA4239-448B-4884-BE9E-D67123935B6C}">
      <dsp:nvSpPr>
        <dsp:cNvPr id="0" name=""/>
        <dsp:cNvSpPr/>
      </dsp:nvSpPr>
      <dsp:spPr>
        <a:xfrm rot="17700000">
          <a:off x="6396659" y="856645"/>
          <a:ext cx="1272086" cy="613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68DD7-0F74-4BB5-879A-A3FABBDE4F4A}">
      <dsp:nvSpPr>
        <dsp:cNvPr id="0" name=""/>
        <dsp:cNvSpPr/>
      </dsp:nvSpPr>
      <dsp:spPr>
        <a:xfrm>
          <a:off x="7030619" y="1426136"/>
          <a:ext cx="1182951" cy="118295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98530-A1F3-43EE-B85E-2C55E178109B}">
      <dsp:nvSpPr>
        <dsp:cNvPr id="0" name=""/>
        <dsp:cNvSpPr/>
      </dsp:nvSpPr>
      <dsp:spPr>
        <a:xfrm rot="17700000">
          <a:off x="7447438" y="461789"/>
          <a:ext cx="1470540" cy="70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/>
            <a:t>Zahájení příjmu žádostí dle nových podmínek</a:t>
          </a:r>
        </a:p>
      </dsp:txBody>
      <dsp:txXfrm>
        <a:off x="7447438" y="461789"/>
        <a:ext cx="1470540" cy="708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25082-5971-4536-A429-7CAF1F874B8F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A680-C2C8-4903-9290-1AF8E3D7A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6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E7029-B825-4E57-8E03-8B72B43DBD07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0433-6B5F-4F4B-96A9-03C362C41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5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603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770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803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01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61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41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51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26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86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50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22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9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4" name="Obrázek 13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203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vertik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33A6A43E-EE60-7175-6E8B-3B00464CD88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887568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horizont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E2684C24-D2E6-E892-5D40-582860407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9" y="5746967"/>
            <a:ext cx="2350607" cy="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8" y="5701136"/>
            <a:ext cx="2977268" cy="625227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013559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br>
              <a:rPr lang="cs-CZ" dirty="0"/>
            </a:br>
            <a:r>
              <a:rPr lang="cs-CZ" dirty="0" err="1"/>
              <a:t>Light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408251"/>
            <a:ext cx="3068637" cy="22768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0"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5051177"/>
            <a:ext cx="2458252" cy="5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1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74611"/>
            <a:ext cx="3068637" cy="15545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9" y="5890477"/>
            <a:ext cx="1885220" cy="5169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7" y="5240250"/>
            <a:ext cx="1912706" cy="336144"/>
          </a:xfrm>
          <a:prstGeom prst="rect">
            <a:avLst/>
          </a:prstGeom>
        </p:spPr>
      </p:pic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5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zastřešujíc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34347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Zastřešující schéma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7" y="5141815"/>
            <a:ext cx="2200573" cy="57058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84" y="5890477"/>
            <a:ext cx="1885220" cy="516948"/>
          </a:xfrm>
          <a:prstGeom prst="rect">
            <a:avLst/>
          </a:prstGeom>
        </p:spPr>
      </p:pic>
      <p:cxnSp>
        <p:nvCxnSpPr>
          <p:cNvPr id="15" name="Přímá spojnice 1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2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Národní plán obno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0" y="5729796"/>
            <a:ext cx="2213938" cy="662556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plán obnovy</a:t>
            </a:r>
            <a:endParaRPr lang="en-US" dirty="0"/>
          </a:p>
        </p:txBody>
      </p:sp>
      <p:cxnSp>
        <p:nvCxnSpPr>
          <p:cNvPr id="14" name="Přímá spojnice 13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é fo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4" y="5534441"/>
            <a:ext cx="745183" cy="835630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Norské fondy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62274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8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1" y="5862196"/>
            <a:ext cx="2200573" cy="57058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Životní prostředí</a:t>
            </a:r>
            <a:endParaRPr lang="en-US" dirty="0"/>
          </a:p>
        </p:txBody>
      </p:sp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4" r="26626" b="17549"/>
          <a:stretch/>
        </p:blipFill>
        <p:spPr>
          <a:xfrm>
            <a:off x="356410" y="5286195"/>
            <a:ext cx="1927431" cy="317270"/>
          </a:xfrm>
          <a:prstGeom prst="rect">
            <a:avLst/>
          </a:prstGeom>
        </p:spPr>
      </p:pic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1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344433" y="5351074"/>
            <a:ext cx="1880296" cy="228559"/>
            <a:chOff x="479256" y="4019095"/>
            <a:chExt cx="7409096" cy="900610"/>
          </a:xfrm>
        </p:grpSpPr>
        <p:pic>
          <p:nvPicPr>
            <p:cNvPr id="26" name="Obrázek 25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56" y="4019095"/>
              <a:ext cx="900610" cy="900610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004" y="4019095"/>
              <a:ext cx="900610" cy="900610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752" y="4019095"/>
              <a:ext cx="900610" cy="900610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500" y="4019095"/>
              <a:ext cx="900610" cy="900610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248" y="4019095"/>
              <a:ext cx="900610" cy="900610"/>
            </a:xfrm>
            <a:prstGeom prst="rect">
              <a:avLst/>
            </a:prstGeom>
          </p:spPr>
        </p:pic>
        <p:pic>
          <p:nvPicPr>
            <p:cNvPr id="33" name="Obrázek 32"/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996" y="4019095"/>
              <a:ext cx="900610" cy="900610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742" y="4019095"/>
              <a:ext cx="900610" cy="900610"/>
            </a:xfrm>
            <a:prstGeom prst="rect">
              <a:avLst/>
            </a:prstGeom>
          </p:spPr>
        </p:pic>
      </p:grp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659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Spravedlivá transformace</a:t>
            </a:r>
            <a:endParaRPr lang="en-US" dirty="0"/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8" y="5862196"/>
            <a:ext cx="2200573" cy="570581"/>
          </a:xfrm>
          <a:prstGeom prst="rect">
            <a:avLst/>
          </a:prstGeom>
        </p:spPr>
      </p:pic>
      <p:sp>
        <p:nvSpPr>
          <p:cNvPr id="24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799144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25" name="Přímá spojnice 2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2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0"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209475" cy="96792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Modernizační fond</a:t>
            </a:r>
            <a:endParaRPr lang="en-US" dirty="0"/>
          </a:p>
        </p:txBody>
      </p:sp>
      <p:sp>
        <p:nvSpPr>
          <p:cNvPr id="19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1814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3" name="Přímá spojnice 2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6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36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9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49B7043-C75A-DE69-5F75-2A873A49C467}"/>
              </a:ext>
            </a:extLst>
          </p:cNvPr>
          <p:cNvSpPr/>
          <p:nvPr userDrawn="1"/>
        </p:nvSpPr>
        <p:spPr>
          <a:xfrm>
            <a:off x="3587817" y="3429000"/>
            <a:ext cx="8601128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text 17">
            <a:extLst>
              <a:ext uri="{FF2B5EF4-FFF2-40B4-BE49-F238E27FC236}">
                <a16:creationId xmlns:a16="http://schemas.microsoft.com/office/drawing/2014/main" id="{5700A674-F4D3-273C-F7BF-1C322C552E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3700" y="4044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06E8D138-E12B-FDE6-6F27-7BD7DC70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3700" y="4784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DE8C48E-2922-1A58-116D-DD306057F2DF}"/>
              </a:ext>
            </a:extLst>
          </p:cNvPr>
          <p:cNvSpPr/>
          <p:nvPr userDrawn="1"/>
        </p:nvSpPr>
        <p:spPr>
          <a:xfrm>
            <a:off x="7007629" y="0"/>
            <a:ext cx="5184371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7007605" y="3429000"/>
            <a:ext cx="5181339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046EFC6-8179-D102-6CB6-FFEC48874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7344" y="64008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F4165BC-E376-3CC9-F1AC-4CC471318F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47344" y="1371917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7344" y="404446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7344" y="4784292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319932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0"/>
            <a:ext cx="8601128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text 19">
            <a:extLst>
              <a:ext uri="{FF2B5EF4-FFF2-40B4-BE49-F238E27FC236}">
                <a16:creationId xmlns:a16="http://schemas.microsoft.com/office/drawing/2014/main" id="{D69A1ABE-1778-8481-E65E-D3A727DC4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63027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3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7629" y="342900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7940F9E3-25BC-841B-1665-5EC03B1F3E0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007629" y="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Zástupný text 19">
            <a:extLst>
              <a:ext uri="{FF2B5EF4-FFF2-40B4-BE49-F238E27FC236}">
                <a16:creationId xmlns:a16="http://schemas.microsoft.com/office/drawing/2014/main" id="{B2F48C53-FAB0-82FF-BCFC-737CBF3815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36A2BF-B894-C127-8DAA-78302F7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065C4-D212-260F-848C-B5ADF4D4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75" r:id="rId3"/>
    <p:sldLayoutId id="2147483664" r:id="rId4"/>
    <p:sldLayoutId id="2147483658" r:id="rId5"/>
    <p:sldLayoutId id="2147483662" r:id="rId6"/>
    <p:sldLayoutId id="2147483670" r:id="rId7"/>
    <p:sldLayoutId id="2147483666" r:id="rId8"/>
    <p:sldLayoutId id="2147483663" r:id="rId9"/>
    <p:sldLayoutId id="2147483665" r:id="rId10"/>
    <p:sldLayoutId id="2147483667" r:id="rId11"/>
    <p:sldLayoutId id="2147483681" r:id="rId12"/>
    <p:sldLayoutId id="2147483669" r:id="rId13"/>
    <p:sldLayoutId id="2147483680" r:id="rId14"/>
    <p:sldLayoutId id="2147483676" r:id="rId15"/>
    <p:sldLayoutId id="2147483677" r:id="rId16"/>
    <p:sldLayoutId id="2147483678" r:id="rId17"/>
    <p:sldLayoutId id="2147483671" r:id="rId18"/>
    <p:sldLayoutId id="2147483673" r:id="rId19"/>
    <p:sldLayoutId id="2147483674" r:id="rId20"/>
    <p:sldLayoutId id="2147483672" r:id="rId21"/>
    <p:sldLayoutId id="2147483679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D84F"/>
        </a:buClr>
        <a:buFont typeface="Arial" panose="020B0604020202020204" pitchFamily="34" charset="0"/>
        <a:buChar char="•"/>
        <a:defRPr sz="2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0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472"/>
          <a:stretch/>
        </p:blipFill>
        <p:spPr>
          <a:xfrm>
            <a:off x="3569677" y="5502"/>
            <a:ext cx="8622323" cy="6852498"/>
          </a:xfrm>
          <a:prstGeom prst="rect">
            <a:avLst/>
          </a:prstGeom>
        </p:spPr>
      </p:pic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125540" y="3044425"/>
            <a:ext cx="3370984" cy="2250516"/>
          </a:xfrm>
        </p:spPr>
        <p:txBody>
          <a:bodyPr>
            <a:normAutofit/>
          </a:bodyPr>
          <a:lstStyle/>
          <a:p>
            <a:r>
              <a:rPr lang="cs-CZ" sz="3500" dirty="0"/>
              <a:t>NOVÉ DOTACE </a:t>
            </a:r>
            <a:br>
              <a:rPr lang="cs-CZ" sz="3500" dirty="0"/>
            </a:br>
            <a:r>
              <a:rPr lang="cs-CZ" sz="3500" dirty="0"/>
              <a:t>PRO BYTOVÉ DOMY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A7BBEA-379E-0231-1CE0-5D388836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4" name="Obrázek 3" descr="Obsah obrázku okno, budova, venku, fasáda&#10;&#10;Popis byl vytvořen automaticky">
            <a:extLst>
              <a:ext uri="{FF2B5EF4-FFF2-40B4-BE49-F238E27FC236}">
                <a16:creationId xmlns:a16="http://schemas.microsoft.com/office/drawing/2014/main" id="{33C911F5-3444-244E-17C5-A6A034043E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5"/>
          <a:stretch/>
        </p:blipFill>
        <p:spPr>
          <a:xfrm>
            <a:off x="3569677" y="5502"/>
            <a:ext cx="8622324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/>
          <a:lstStyle/>
          <a:p>
            <a:r>
              <a:rPr lang="cs-CZ" dirty="0"/>
              <a:t>Podporovaná opatření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7944590-BA59-20C5-9399-29E2F28599E8}"/>
              </a:ext>
            </a:extLst>
          </p:cNvPr>
          <p:cNvSpPr txBox="1"/>
          <p:nvPr/>
        </p:nvSpPr>
        <p:spPr>
          <a:xfrm>
            <a:off x="9994392" y="5065776"/>
            <a:ext cx="1933002" cy="150584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cs-CZ" sz="3600" dirty="0" err="1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78FFF0-7106-F7A7-6DD1-16E4675E8124}"/>
              </a:ext>
            </a:extLst>
          </p:cNvPr>
          <p:cNvSpPr txBox="1"/>
          <p:nvPr/>
        </p:nvSpPr>
        <p:spPr>
          <a:xfrm>
            <a:off x="10222992" y="5065776"/>
            <a:ext cx="1572768" cy="14264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cs-CZ" sz="3600" dirty="0" err="1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1435" r="5849" b="11249"/>
          <a:stretch/>
        </p:blipFill>
        <p:spPr>
          <a:xfrm>
            <a:off x="3960266" y="1637687"/>
            <a:ext cx="7917607" cy="47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3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886220" cy="91288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Již zateplená bytovka × nízkopříjmová domácnost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5590" y="1519183"/>
            <a:ext cx="7970896" cy="3373328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extra přístup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pro nízkopříjmové domácnosti v již zateplených bytových domech</a:t>
            </a:r>
            <a:b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NZÚ Light bude pro tyto bytové jednotky umožněna výměna oken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	-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dotace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12 000 Kč/okno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	- dotaci je možné čerpat zálohově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Musí být splněny následující podmínky: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bytový dům je již zateplený (nutné doložit vyjádření SVJ)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většina oken v ostatních bytech již byla vyměněna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musí se jednat o nízkopříjmovou domácnost – senioři, invalidé, rodiny pobírající příspěvky na bydlení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žadatel musí být vlastník bytu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EBB64EA-55C9-C259-C2BE-7225ECBD4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14" y="411509"/>
            <a:ext cx="1696417" cy="20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2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608556"/>
            <a:ext cx="7374001" cy="974059"/>
          </a:xfrm>
        </p:spPr>
        <p:txBody>
          <a:bodyPr>
            <a:normAutofit/>
          </a:bodyPr>
          <a:lstStyle/>
          <a:p>
            <a:r>
              <a:rPr lang="cs-CZ" dirty="0"/>
              <a:t>Harmonogram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6" y="1348071"/>
            <a:ext cx="7964474" cy="5043937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502E"/>
              </a:buClr>
              <a:buNone/>
            </a:pPr>
            <a:endParaRPr lang="cs-CZ" sz="1600" kern="0" dirty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latin typeface="+mj-lt"/>
              </a:rPr>
              <a:t>Nové dotace pro BD spustíme od září 2023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E502E"/>
              </a:buClr>
              <a:buNone/>
            </a:pPr>
            <a:endParaRPr lang="cs-CZ" sz="1600" b="1" kern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ED940C-AC78-48C4-ADA4-2907CBB26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897316"/>
              </p:ext>
            </p:extLst>
          </p:nvPr>
        </p:nvGraphicFramePr>
        <p:xfrm>
          <a:off x="2941070" y="2814046"/>
          <a:ext cx="9852337" cy="357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3AFCC330-FCB1-434A-814D-437BFC7BEBEE}"/>
              </a:ext>
            </a:extLst>
          </p:cNvPr>
          <p:cNvSpPr txBox="1"/>
          <p:nvPr/>
        </p:nvSpPr>
        <p:spPr>
          <a:xfrm>
            <a:off x="4187480" y="4675906"/>
            <a:ext cx="1158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+mj-lt"/>
              </a:rPr>
              <a:t>19.5.2023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8CBA45-1F7A-459B-82CA-879C01F35D1C}"/>
              </a:ext>
            </a:extLst>
          </p:cNvPr>
          <p:cNvSpPr txBox="1"/>
          <p:nvPr/>
        </p:nvSpPr>
        <p:spPr>
          <a:xfrm>
            <a:off x="7578329" y="4675906"/>
            <a:ext cx="908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+mj-lt"/>
              </a:rPr>
              <a:t>30.6.2023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067E745-0FE1-4E75-8802-E4D7ADDA1EBE}"/>
              </a:ext>
            </a:extLst>
          </p:cNvPr>
          <p:cNvSpPr txBox="1"/>
          <p:nvPr/>
        </p:nvSpPr>
        <p:spPr>
          <a:xfrm>
            <a:off x="10326747" y="4675906"/>
            <a:ext cx="785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+mj-lt"/>
              </a:rPr>
              <a:t>Září 2023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3161313-0DC4-9EBC-91EB-E390094E4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rostlina&#10;&#10;Popis byl vytvořen automaticky">
            <a:extLst>
              <a:ext uri="{FF2B5EF4-FFF2-40B4-BE49-F238E27FC236}">
                <a16:creationId xmlns:a16="http://schemas.microsoft.com/office/drawing/2014/main" id="{682FCFAB-BF1A-D8F9-A900-42F771ED6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8357"/>
          <a:stretch>
            <a:fillRect/>
          </a:stretch>
        </p:blipFill>
        <p:spPr>
          <a:xfrm>
            <a:off x="3590872" y="0"/>
            <a:ext cx="8601128" cy="68580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23F08B-13E6-90BA-BF83-11A6CEEDD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589" y="615777"/>
            <a:ext cx="3213284" cy="1630273"/>
          </a:xfrm>
        </p:spPr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pozornost.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92500"/>
          </a:bodyPr>
          <a:lstStyle/>
          <a:p>
            <a:r>
              <a:rPr lang="cs-CZ" dirty="0"/>
              <a:t>Aktuální stav bytového fondu v ČR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6" y="1287783"/>
            <a:ext cx="7970896" cy="1285735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celkový počet bytových domů v ČR –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209 614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průměrné stáří bytových domů –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52 let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největší podíl spotřeby energie připadá na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vytápění a přípravu teplé vody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E7031F79-D2FF-4067-0BD0-F7DC1D4A3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973093"/>
              </p:ext>
            </p:extLst>
          </p:nvPr>
        </p:nvGraphicFramePr>
        <p:xfrm>
          <a:off x="3405204" y="2790776"/>
          <a:ext cx="5118440" cy="335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8D09438-CCBD-AFAA-218D-E09571B99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973082"/>
              </p:ext>
            </p:extLst>
          </p:nvPr>
        </p:nvGraphicFramePr>
        <p:xfrm>
          <a:off x="7128234" y="2790776"/>
          <a:ext cx="5249160" cy="335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5940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Energetická náročnost BD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13" y="2486077"/>
            <a:ext cx="4433861" cy="522163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2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Bytové domy dle způsobu zateplení a stáří domu</a:t>
            </a: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9F7163-1067-2EAA-CA5F-55DBE2C74A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1"/>
          <a:stretch/>
        </p:blipFill>
        <p:spPr>
          <a:xfrm>
            <a:off x="4321696" y="2855835"/>
            <a:ext cx="6856464" cy="3731498"/>
          </a:xfrm>
          <a:prstGeom prst="rect">
            <a:avLst/>
          </a:prstGeom>
        </p:spPr>
      </p:pic>
      <p:sp>
        <p:nvSpPr>
          <p:cNvPr id="8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3960812" y="1185303"/>
            <a:ext cx="7718997" cy="1011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bytový fond zdaleka nevyčerpal renovační potenciál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tlak ze strany EU na renovaci stávajícího bytového fondu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motivátorem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pro modernizaci jsou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vysoké ceny energií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výhodné dotace NZÚ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3705" y="2922749"/>
            <a:ext cx="1790965" cy="739515"/>
          </a:xfrm>
        </p:spPr>
        <p:txBody>
          <a:bodyPr>
            <a:noAutofit/>
          </a:bodyPr>
          <a:lstStyle/>
          <a:p>
            <a:pPr algn="ctr"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solidFill>
                  <a:schemeClr val="bg1"/>
                </a:solidFill>
              </a:rPr>
              <a:t>Společn</a:t>
            </a:r>
            <a:r>
              <a:rPr lang="cs-CZ" sz="1400" dirty="0">
                <a:solidFill>
                  <a:schemeClr val="bg1"/>
                </a:solidFill>
              </a:rPr>
              <a:t>o</a:t>
            </a:r>
            <a:r>
              <a:rPr lang="en-US" sz="1400" dirty="0" err="1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</a:rPr>
              <a:t/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s </a:t>
            </a:r>
            <a:r>
              <a:rPr lang="en-US" sz="1400" dirty="0" err="1">
                <a:solidFill>
                  <a:schemeClr val="bg1"/>
                </a:solidFill>
              </a:rPr>
              <a:t>ručením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omezeným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6 %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3960812" y="1212929"/>
            <a:ext cx="7718997" cy="846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2 207 žádostí za 2,5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Schváleno: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1 588 žádostí za 2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Zrealizováno: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451 žádostí za 372 mil. Kč</a:t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DD936B91-08B2-E8CA-833C-9F2FE3389B1D}"/>
              </a:ext>
            </a:extLst>
          </p:cNvPr>
          <p:cNvGraphicFramePr>
            <a:graphicFrameLocks/>
          </p:cNvGraphicFramePr>
          <p:nvPr/>
        </p:nvGraphicFramePr>
        <p:xfrm>
          <a:off x="4031234" y="2224727"/>
          <a:ext cx="7648575" cy="435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C173D89B-AC09-6428-4038-3DB7F09B831B}"/>
              </a:ext>
            </a:extLst>
          </p:cNvPr>
          <p:cNvGraphicFramePr>
            <a:graphicFrameLocks/>
          </p:cNvGraphicFramePr>
          <p:nvPr/>
        </p:nvGraphicFramePr>
        <p:xfrm>
          <a:off x="371730" y="3212577"/>
          <a:ext cx="3125231" cy="304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Obdélník 19"/>
          <p:cNvSpPr/>
          <p:nvPr/>
        </p:nvSpPr>
        <p:spPr>
          <a:xfrm>
            <a:off x="1956080" y="3034038"/>
            <a:ext cx="1367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chemeClr val="bg1"/>
                </a:solidFill>
              </a:rPr>
              <a:t>Bytové d</a:t>
            </a:r>
            <a:r>
              <a:rPr lang="en-US" sz="1400" dirty="0" err="1">
                <a:solidFill>
                  <a:schemeClr val="bg1"/>
                </a:solidFill>
              </a:rPr>
              <a:t>ružstvo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4 %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144139" y="2775114"/>
            <a:ext cx="1510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solidFill>
                  <a:schemeClr val="bg1"/>
                </a:solidFill>
              </a:rPr>
              <a:t>Ostatní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1 %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143039" y="5997640"/>
            <a:ext cx="162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bg1"/>
                </a:solidFill>
              </a:rPr>
              <a:t>Obec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7 %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956080" y="4373725"/>
            <a:ext cx="1205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Fyzická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osoba</a:t>
            </a:r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42 %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92500"/>
          </a:bodyPr>
          <a:lstStyle/>
          <a:p>
            <a:r>
              <a:rPr lang="cs-CZ" dirty="0"/>
              <a:t>Zájem o renovace BD od října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5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C72F1BE0-E33A-59F6-9B2A-EE418AB95A82}"/>
              </a:ext>
            </a:extLst>
          </p:cNvPr>
          <p:cNvSpPr txBox="1">
            <a:spLocks/>
          </p:cNvSpPr>
          <p:nvPr/>
        </p:nvSpPr>
        <p:spPr>
          <a:xfrm>
            <a:off x="3934659" y="1757580"/>
            <a:ext cx="3712607" cy="41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Přijaté žádosti dle opatření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CF3B3712-EAE1-F9D2-4775-AAE7D006678A}"/>
              </a:ext>
            </a:extLst>
          </p:cNvPr>
          <p:cNvGraphicFramePr>
            <a:graphicFrameLocks/>
          </p:cNvGraphicFramePr>
          <p:nvPr/>
        </p:nvGraphicFramePr>
        <p:xfrm>
          <a:off x="7183010" y="2380899"/>
          <a:ext cx="5525236" cy="373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24C3BB70-4695-EADE-9B45-11558689A8A6}"/>
              </a:ext>
            </a:extLst>
          </p:cNvPr>
          <p:cNvSpPr txBox="1">
            <a:spLocks/>
          </p:cNvSpPr>
          <p:nvPr/>
        </p:nvSpPr>
        <p:spPr>
          <a:xfrm>
            <a:off x="8141663" y="1857092"/>
            <a:ext cx="3712607" cy="776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Přijaté žádosti v kategorii Zateplení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největší zájem o komplexní opatření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92500"/>
          </a:bodyPr>
          <a:lstStyle/>
          <a:p>
            <a:r>
              <a:rPr lang="cs-CZ" dirty="0"/>
              <a:t>Zájem o renovace BD od října 2021</a:t>
            </a: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7501720" y="4647832"/>
            <a:ext cx="13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rgbClr val="0E502E"/>
                </a:solidFill>
              </a:rPr>
              <a:t>Památky </a:t>
            </a:r>
            <a:br>
              <a:rPr lang="cs-CZ" sz="1400" dirty="0">
                <a:solidFill>
                  <a:srgbClr val="0E502E"/>
                </a:solidFill>
              </a:rPr>
            </a:br>
            <a:r>
              <a:rPr lang="cs-CZ" sz="1400" dirty="0">
                <a:solidFill>
                  <a:srgbClr val="0E502E"/>
                </a:solidFill>
              </a:rPr>
              <a:t>1 %</a:t>
            </a:r>
            <a:endParaRPr lang="en-US" sz="1400" dirty="0">
              <a:solidFill>
                <a:srgbClr val="0E502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8578185" y="3613769"/>
            <a:ext cx="13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rgbClr val="0E502E"/>
                </a:solidFill>
              </a:rPr>
              <a:t>Základ</a:t>
            </a:r>
            <a:br>
              <a:rPr lang="cs-CZ" sz="1400" dirty="0">
                <a:solidFill>
                  <a:srgbClr val="0E502E"/>
                </a:solidFill>
              </a:rPr>
            </a:br>
            <a:r>
              <a:rPr lang="cs-CZ" sz="1400" dirty="0">
                <a:solidFill>
                  <a:srgbClr val="0E502E"/>
                </a:solidFill>
              </a:rPr>
              <a:t>29 %</a:t>
            </a:r>
            <a:endParaRPr lang="en-US" sz="1400" dirty="0">
              <a:solidFill>
                <a:srgbClr val="0E502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9851984" y="3553674"/>
            <a:ext cx="13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chemeClr val="bg1"/>
                </a:solidFill>
              </a:rPr>
              <a:t>Dílčí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28 %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9326381" y="4950204"/>
            <a:ext cx="13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rgbClr val="0E502E"/>
                </a:solidFill>
              </a:rPr>
              <a:t>Komplex</a:t>
            </a:r>
            <a:br>
              <a:rPr lang="cs-CZ" sz="1400" dirty="0">
                <a:solidFill>
                  <a:srgbClr val="0E502E"/>
                </a:solidFill>
              </a:rPr>
            </a:br>
            <a:r>
              <a:rPr lang="cs-CZ" sz="1400" dirty="0">
                <a:solidFill>
                  <a:srgbClr val="0E502E"/>
                </a:solidFill>
              </a:rPr>
              <a:t>42 %</a:t>
            </a:r>
            <a:endParaRPr lang="en-US" sz="1400" dirty="0">
              <a:solidFill>
                <a:srgbClr val="0E502E"/>
              </a:solidFill>
            </a:endParaRPr>
          </a:p>
        </p:txBody>
      </p:sp>
      <p:graphicFrame>
        <p:nvGraphicFramePr>
          <p:cNvPr id="23" name="Graf 22"/>
          <p:cNvGraphicFramePr/>
          <p:nvPr/>
        </p:nvGraphicFramePr>
        <p:xfrm>
          <a:off x="3042053" y="2807624"/>
          <a:ext cx="5079191" cy="346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Obdélník 23"/>
          <p:cNvSpPr/>
          <p:nvPr/>
        </p:nvSpPr>
        <p:spPr>
          <a:xfrm>
            <a:off x="4897926" y="2451178"/>
            <a:ext cx="13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rgbClr val="0E502E"/>
                </a:solidFill>
              </a:rPr>
              <a:t>Solární ohřev</a:t>
            </a:r>
            <a:br>
              <a:rPr lang="cs-CZ" sz="1400" dirty="0">
                <a:solidFill>
                  <a:srgbClr val="0E502E"/>
                </a:solidFill>
              </a:rPr>
            </a:br>
            <a:r>
              <a:rPr lang="cs-CZ" sz="1400" dirty="0">
                <a:solidFill>
                  <a:srgbClr val="0E502E"/>
                </a:solidFill>
              </a:rPr>
              <a:t>2 %</a:t>
            </a:r>
            <a:endParaRPr lang="en-US" sz="1400" dirty="0">
              <a:solidFill>
                <a:srgbClr val="0E502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545033" y="3413303"/>
            <a:ext cx="13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 err="1">
                <a:solidFill>
                  <a:schemeClr val="bg1"/>
                </a:solidFill>
              </a:rPr>
              <a:t>Fotovoltaika</a:t>
            </a:r>
            <a:r>
              <a:rPr lang="cs-CZ" sz="1400" dirty="0">
                <a:solidFill>
                  <a:schemeClr val="bg1"/>
                </a:solidFill>
              </a:rPr>
              <a:t> 17 %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74219" y="3492974"/>
            <a:ext cx="13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rgbClr val="0E502E"/>
                </a:solidFill>
              </a:rPr>
              <a:t>Rekuperace</a:t>
            </a:r>
            <a:br>
              <a:rPr lang="cs-CZ" sz="1400" dirty="0">
                <a:solidFill>
                  <a:srgbClr val="0E502E"/>
                </a:solidFill>
              </a:rPr>
            </a:br>
            <a:r>
              <a:rPr lang="cs-CZ" sz="1400" dirty="0">
                <a:solidFill>
                  <a:srgbClr val="0E502E"/>
                </a:solidFill>
              </a:rPr>
              <a:t>1 %</a:t>
            </a:r>
            <a:endParaRPr lang="en-US" sz="1400" dirty="0">
              <a:solidFill>
                <a:srgbClr val="0E502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230091" y="4098946"/>
            <a:ext cx="725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chemeClr val="bg1"/>
                </a:solidFill>
              </a:rPr>
              <a:t>Jiné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15 %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700698" y="4776200"/>
            <a:ext cx="1367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chemeClr val="bg1"/>
                </a:solidFill>
              </a:rPr>
              <a:t>Zateplení 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54 %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747209" y="2592180"/>
            <a:ext cx="1367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rgbClr val="0E502E"/>
                </a:solidFill>
              </a:rPr>
              <a:t>Výměna zdroje tepla</a:t>
            </a:r>
            <a:br>
              <a:rPr lang="cs-CZ" sz="1400" dirty="0">
                <a:solidFill>
                  <a:srgbClr val="0E502E"/>
                </a:solidFill>
              </a:rPr>
            </a:br>
            <a:r>
              <a:rPr lang="cs-CZ" sz="1400" dirty="0">
                <a:solidFill>
                  <a:srgbClr val="0E502E"/>
                </a:solidFill>
              </a:rPr>
              <a:t>11 %</a:t>
            </a:r>
            <a:endParaRPr lang="en-US" sz="1400" dirty="0">
              <a:solidFill>
                <a:srgbClr val="0E5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6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92500"/>
          </a:bodyPr>
          <a:lstStyle/>
          <a:p>
            <a:r>
              <a:rPr lang="cs-CZ" dirty="0"/>
              <a:t>Zájem o renovace BD od října 2021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C72F1BE0-E33A-59F6-9B2A-EE418AB95A82}"/>
              </a:ext>
            </a:extLst>
          </p:cNvPr>
          <p:cNvSpPr txBox="1">
            <a:spLocks/>
          </p:cNvSpPr>
          <p:nvPr/>
        </p:nvSpPr>
        <p:spPr>
          <a:xfrm>
            <a:off x="5718560" y="1790112"/>
            <a:ext cx="3712607" cy="41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Vývoj přijatých žádostí o FVE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5AFB067-524D-10EB-7B27-9AE04C94D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25376"/>
              </p:ext>
            </p:extLst>
          </p:nvPr>
        </p:nvGraphicFramePr>
        <p:xfrm>
          <a:off x="3960266" y="2099982"/>
          <a:ext cx="7724776" cy="42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102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/>
          <a:lstStyle/>
          <a:p>
            <a:r>
              <a:rPr lang="cs-CZ" dirty="0"/>
              <a:t>Podpora BD od září 2023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5" y="1287782"/>
            <a:ext cx="8058909" cy="1725059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cílíme na </a:t>
            </a: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odstranění stávajících bariér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zohlednění nízkopříjmových domácností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konzultace podmínek se zástupci SVJ a BD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podporu přizpůsobujeme žadatelům – </a:t>
            </a: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tři speciální kategorie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(výzvy)</a:t>
            </a:r>
            <a:endParaRPr lang="cs-CZ" sz="1600" kern="0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zvýhodníme komplexní renovace – </a:t>
            </a: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navýšíme jednotkové dotace o cca 20 %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nabídneme </a:t>
            </a: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možnost předfinancování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renovace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10% bonifikace pro znevýhodněné ORP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1C2D25F-13A2-8659-F8C9-28B0C1DBA160}"/>
              </a:ext>
            </a:extLst>
          </p:cNvPr>
          <p:cNvSpPr txBox="1">
            <a:spLocks/>
          </p:cNvSpPr>
          <p:nvPr/>
        </p:nvSpPr>
        <p:spPr>
          <a:xfrm>
            <a:off x="6759652" y="3220373"/>
            <a:ext cx="2647945" cy="41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BARIÉRY MODERNIZACE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C437F4-5B2A-6C50-0B35-5554E4CF9D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6" t="2382" r="5264" b="5731"/>
          <a:stretch/>
        </p:blipFill>
        <p:spPr>
          <a:xfrm>
            <a:off x="6617186" y="3703638"/>
            <a:ext cx="2790411" cy="2484629"/>
          </a:xfrm>
          <a:prstGeom prst="rect">
            <a:avLst/>
          </a:prstGeom>
        </p:spPr>
      </p:pic>
      <p:sp>
        <p:nvSpPr>
          <p:cNvPr id="19" name="Bublinový popisek: čárový 18">
            <a:extLst>
              <a:ext uri="{FF2B5EF4-FFF2-40B4-BE49-F238E27FC236}">
                <a16:creationId xmlns:a16="http://schemas.microsoft.com/office/drawing/2014/main" id="{667D8925-7E73-F17F-9347-2EFE870EA51E}"/>
              </a:ext>
            </a:extLst>
          </p:cNvPr>
          <p:cNvSpPr/>
          <p:nvPr/>
        </p:nvSpPr>
        <p:spPr>
          <a:xfrm>
            <a:off x="9831684" y="3884362"/>
            <a:ext cx="1482530" cy="545851"/>
          </a:xfrm>
          <a:prstGeom prst="borderCallout1">
            <a:avLst>
              <a:gd name="adj1" fmla="val 74194"/>
              <a:gd name="adj2" fmla="val -7715"/>
              <a:gd name="adj3" fmla="val 115140"/>
              <a:gd name="adj4" fmla="val -463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Obava z úvěru</a:t>
            </a:r>
          </a:p>
        </p:txBody>
      </p:sp>
      <p:sp>
        <p:nvSpPr>
          <p:cNvPr id="21" name="Bublinový popisek: čárový 20">
            <a:extLst>
              <a:ext uri="{FF2B5EF4-FFF2-40B4-BE49-F238E27FC236}">
                <a16:creationId xmlns:a16="http://schemas.microsoft.com/office/drawing/2014/main" id="{D09CE98C-B8C2-E1AD-EB2F-81EFFA6044A4}"/>
              </a:ext>
            </a:extLst>
          </p:cNvPr>
          <p:cNvSpPr/>
          <p:nvPr/>
        </p:nvSpPr>
        <p:spPr>
          <a:xfrm>
            <a:off x="4910152" y="3637627"/>
            <a:ext cx="1480008" cy="821703"/>
          </a:xfrm>
          <a:prstGeom prst="borderCallout1">
            <a:avLst>
              <a:gd name="adj1" fmla="val 136827"/>
              <a:gd name="adj2" fmla="val 140533"/>
              <a:gd name="adj3" fmla="val 107283"/>
              <a:gd name="adj4" fmla="val 8300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Nízkopříjmové domácnosti</a:t>
            </a:r>
          </a:p>
        </p:txBody>
      </p:sp>
      <p:sp>
        <p:nvSpPr>
          <p:cNvPr id="23" name="Bublinový popisek: čárový 22">
            <a:extLst>
              <a:ext uri="{FF2B5EF4-FFF2-40B4-BE49-F238E27FC236}">
                <a16:creationId xmlns:a16="http://schemas.microsoft.com/office/drawing/2014/main" id="{B12FB1D4-CA80-4B17-6440-3DFC9A2481B1}"/>
              </a:ext>
            </a:extLst>
          </p:cNvPr>
          <p:cNvSpPr/>
          <p:nvPr/>
        </p:nvSpPr>
        <p:spPr>
          <a:xfrm>
            <a:off x="4121559" y="5352136"/>
            <a:ext cx="2071540" cy="821703"/>
          </a:xfrm>
          <a:prstGeom prst="borderCallout1">
            <a:avLst>
              <a:gd name="adj1" fmla="val 42067"/>
              <a:gd name="adj2" fmla="val 121624"/>
              <a:gd name="adj3" fmla="val 54511"/>
              <a:gd name="adj4" fmla="val 10530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Podpora vyplácená „ex-post“</a:t>
            </a:r>
          </a:p>
        </p:txBody>
      </p:sp>
      <p:sp>
        <p:nvSpPr>
          <p:cNvPr id="22" name="Bublinový popisek: čárový 21">
            <a:extLst>
              <a:ext uri="{FF2B5EF4-FFF2-40B4-BE49-F238E27FC236}">
                <a16:creationId xmlns:a16="http://schemas.microsoft.com/office/drawing/2014/main" id="{7531D3A0-4940-F040-469D-1120604E6750}"/>
              </a:ext>
            </a:extLst>
          </p:cNvPr>
          <p:cNvSpPr/>
          <p:nvPr/>
        </p:nvSpPr>
        <p:spPr>
          <a:xfrm>
            <a:off x="9932268" y="4982234"/>
            <a:ext cx="1482529" cy="739803"/>
          </a:xfrm>
          <a:prstGeom prst="borderCallout1">
            <a:avLst>
              <a:gd name="adj1" fmla="val 22508"/>
              <a:gd name="adj2" fmla="val -56984"/>
              <a:gd name="adj3" fmla="val 61374"/>
              <a:gd name="adj4" fmla="val -55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Navýšení fondu oprav</a:t>
            </a:r>
          </a:p>
        </p:txBody>
      </p:sp>
    </p:spTree>
    <p:extLst>
      <p:ext uri="{BB962C8B-B14F-4D97-AF65-F5344CB8AC3E}">
        <p14:creationId xmlns:p14="http://schemas.microsoft.com/office/powerpoint/2010/main" val="158991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/>
          <a:lstStyle/>
          <a:p>
            <a:r>
              <a:rPr lang="cs-CZ" dirty="0"/>
              <a:t>Kategorie podpory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5" y="1287783"/>
            <a:ext cx="8058909" cy="739515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tři speciální výzvy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podle typu žadatele – parametry výzvy šité na míru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E9F55852-B499-5B87-8902-27649F37C218}"/>
              </a:ext>
            </a:extLst>
          </p:cNvPr>
          <p:cNvSpPr/>
          <p:nvPr/>
        </p:nvSpPr>
        <p:spPr>
          <a:xfrm>
            <a:off x="4194128" y="2040464"/>
            <a:ext cx="2402691" cy="11368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Standardní výzva</a:t>
            </a:r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DDBD31B6-6D41-E087-DAA2-E6267664D0A2}"/>
              </a:ext>
            </a:extLst>
          </p:cNvPr>
          <p:cNvSpPr/>
          <p:nvPr/>
        </p:nvSpPr>
        <p:spPr>
          <a:xfrm>
            <a:off x="4194127" y="3528423"/>
            <a:ext cx="2402691" cy="11368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Výzva pro SVJ/ bytová družstva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B6F1367-803B-837C-1C26-2D1C2648E991}"/>
              </a:ext>
            </a:extLst>
          </p:cNvPr>
          <p:cNvSpPr/>
          <p:nvPr/>
        </p:nvSpPr>
        <p:spPr>
          <a:xfrm>
            <a:off x="6802160" y="1968780"/>
            <a:ext cx="4616550" cy="1136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chemeClr val="tx1"/>
                </a:solidFill>
              </a:rPr>
              <a:t>obdoba současné výzvy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chemeClr val="tx1"/>
                </a:solidFill>
              </a:rPr>
              <a:t>pro fyzické a právnické osoby = vlastníky bytových domů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chemeClr val="tx1"/>
                </a:solidFill>
              </a:rPr>
              <a:t>všechny oblasti podpory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chemeClr val="tx1"/>
                </a:solidFill>
              </a:rPr>
              <a:t>vyšší jednotková dotace u komplexních zateplení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chemeClr val="tx1"/>
                </a:solidFill>
              </a:rPr>
              <a:t>dotace vyplácena ex-post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chemeClr val="tx1"/>
                </a:solidFill>
              </a:rPr>
              <a:t>dokládání realizace bez faktur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chemeClr val="tx1"/>
                </a:solidFill>
              </a:rPr>
              <a:t>omezení veřejnou podporou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71B52F4-8EA5-D741-F197-3E3FC3943FD7}"/>
              </a:ext>
            </a:extLst>
          </p:cNvPr>
          <p:cNvSpPr/>
          <p:nvPr/>
        </p:nvSpPr>
        <p:spPr>
          <a:xfrm>
            <a:off x="6886604" y="3528423"/>
            <a:ext cx="4447663" cy="1136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všechny oblasti podpory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vyšší jednotková dotace u komplexních zateplení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dotace vyplácena ex-ante = formou zálohy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zvýhodnění pro nízkopříjmové domácnosti - forma bonusu (důchodci, invalidní důchodci, příspěvek na bydlení)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dokládání realizace bez faktur</a:t>
            </a:r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5F4E5769-D3D2-712B-7F85-420725D60B4E}"/>
              </a:ext>
            </a:extLst>
          </p:cNvPr>
          <p:cNvSpPr/>
          <p:nvPr/>
        </p:nvSpPr>
        <p:spPr>
          <a:xfrm>
            <a:off x="4194127" y="5029548"/>
            <a:ext cx="2402691" cy="11368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Výzva pro obce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CEE0E81-95D0-205B-B909-B16DEC8F000E}"/>
              </a:ext>
            </a:extLst>
          </p:cNvPr>
          <p:cNvSpPr/>
          <p:nvPr/>
        </p:nvSpPr>
        <p:spPr>
          <a:xfrm>
            <a:off x="6886604" y="5088066"/>
            <a:ext cx="4447663" cy="1136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všechny oblasti podpory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dotace vyplácena ex-post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navýšení </a:t>
            </a:r>
            <a:r>
              <a:rPr lang="cs-CZ" sz="1100">
                <a:solidFill>
                  <a:schemeClr val="tx1"/>
                </a:solidFill>
              </a:rPr>
              <a:t>jednotkových dotací</a:t>
            </a:r>
            <a:endParaRPr lang="cs-CZ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dokládání realizace bez faktur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100" dirty="0">
                <a:solidFill>
                  <a:schemeClr val="tx1"/>
                </a:solidFill>
              </a:rPr>
              <a:t>omezení veřejnou podporou</a:t>
            </a:r>
          </a:p>
        </p:txBody>
      </p:sp>
    </p:spTree>
    <p:extLst>
      <p:ext uri="{BB962C8B-B14F-4D97-AF65-F5344CB8AC3E}">
        <p14:creationId xmlns:p14="http://schemas.microsoft.com/office/powerpoint/2010/main" val="156408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912887"/>
          </a:xfrm>
        </p:spPr>
        <p:txBody>
          <a:bodyPr>
            <a:normAutofit/>
          </a:bodyPr>
          <a:lstStyle/>
          <a:p>
            <a:r>
              <a:rPr lang="cs-CZ" dirty="0"/>
              <a:t>Výzva pro SVJ a bytová družstva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5590" y="1519183"/>
            <a:ext cx="8039042" cy="1489193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extra přístup pro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bytové domy s domácnostmi s nižšími příjmy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bonus až 150 000 Kč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na každou nízkopříjmovou domácnost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cílem bonusů je zajistit, aby se nízkopříjmovým domácnostem </a:t>
            </a: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poplatek do fondu oprav výrazně nenavýšil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dotace vč. bonusů bude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vyplácena zálohově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sp>
        <p:nvSpPr>
          <p:cNvPr id="2" name="Zástupný text 4">
            <a:extLst>
              <a:ext uri="{FF2B5EF4-FFF2-40B4-BE49-F238E27FC236}">
                <a16:creationId xmlns:a16="http://schemas.microsoft.com/office/drawing/2014/main" id="{FDE114FB-6DBD-AB2A-B305-C208301C5687}"/>
              </a:ext>
            </a:extLst>
          </p:cNvPr>
          <p:cNvSpPr txBox="1">
            <a:spLocks/>
          </p:cNvSpPr>
          <p:nvPr/>
        </p:nvSpPr>
        <p:spPr>
          <a:xfrm>
            <a:off x="3960266" y="3207775"/>
            <a:ext cx="8039042" cy="2927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JAK TO BUDE FUNGOVAT V PRAXI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Bytový dům podá žádost na renovaci (jen zateplení nebo i v kombinaci s ostatními opatřeními - výměna zdroje, FVE atd.).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 žádosti uvede počet bytových jednotek a m</a:t>
            </a:r>
            <a:r>
              <a:rPr lang="cs-CZ" sz="1400" kern="0" baseline="300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podlahové plochy bytů, které spadají do oblasti nízkopříjmových.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Dotace bude vypočtena z parametrů na jednotlivá opatření + </a:t>
            </a:r>
            <a:r>
              <a:rPr lang="cs-CZ" sz="14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BONUS až 150 000 Kč </a:t>
            </a: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za každou nízkopříjmovou bytovou jednotku.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Výše bonusu bude závislá na rozsahu zateplení: </a:t>
            </a:r>
            <a:r>
              <a:rPr lang="cs-CZ" sz="14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Dílčí = 1 000 Kč/m</a:t>
            </a:r>
            <a:r>
              <a:rPr lang="cs-CZ" sz="1400" b="1" kern="0" baseline="300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cs-CZ" sz="14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cs-CZ" sz="14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Základ = 1 500 Kč/m</a:t>
            </a:r>
            <a:r>
              <a:rPr lang="cs-CZ" sz="1400" b="1" kern="0" baseline="300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cs-CZ" sz="14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Komplex = 2 500 Kč/m</a:t>
            </a:r>
            <a:r>
              <a:rPr lang="cs-CZ" sz="1400" b="1" kern="0" baseline="300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. Bonusy se nezapočítávají do maximální míry podpory.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4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400" i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	Příklad: Výpočet bonusu pro nízkopříjmový byt o ploše 50 m</a:t>
            </a:r>
            <a:r>
              <a:rPr lang="cs-CZ" sz="1400" i="1" kern="0" baseline="300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cs-CZ" sz="1400" i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při komplexním zateplení 	domu: </a:t>
            </a:r>
            <a:r>
              <a:rPr lang="cs-CZ" sz="1400" b="1" i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BONUS = 50 x 2 500 = 125 000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5A3F3B-9EAD-DEB5-CA23-3C973FD47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81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24F2F"/>
      </a:dk1>
      <a:lt1>
        <a:srgbClr val="FFFFFF"/>
      </a:lt1>
      <a:dk2>
        <a:srgbClr val="024F2F"/>
      </a:dk2>
      <a:lt2>
        <a:srgbClr val="73767D"/>
      </a:lt2>
      <a:accent1>
        <a:srgbClr val="024F2F"/>
      </a:accent1>
      <a:accent2>
        <a:srgbClr val="A9D15B"/>
      </a:accent2>
      <a:accent3>
        <a:srgbClr val="2DA343"/>
      </a:accent3>
      <a:accent4>
        <a:srgbClr val="73767D"/>
      </a:accent4>
      <a:accent5>
        <a:srgbClr val="024F2F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3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SFŽP ČR_prezentace_16-9" id="{2BA6B87A-BDE8-45C3-AD6D-7584D16F57D4}" vid="{936D27BA-F5F7-4FAB-9A8D-5DE3505398D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eleno-žlutá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SFŽP ČR_prezentace_16-9</Template>
  <TotalTime>2063</TotalTime>
  <Words>755</Words>
  <Application>Microsoft Office PowerPoint</Application>
  <PresentationFormat>Širokoúhlá obrazovka</PresentationFormat>
  <Paragraphs>131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Roboto</vt:lpstr>
      <vt:lpstr>Segoe UI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SFZP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Früblingová Lucie</dc:creator>
  <cp:lastModifiedBy>Štanglová Eva</cp:lastModifiedBy>
  <cp:revision>174</cp:revision>
  <cp:lastPrinted>2023-04-14T06:33:38Z</cp:lastPrinted>
  <dcterms:created xsi:type="dcterms:W3CDTF">2023-02-08T10:27:34Z</dcterms:created>
  <dcterms:modified xsi:type="dcterms:W3CDTF">2023-05-18T06:52:57Z</dcterms:modified>
</cp:coreProperties>
</file>